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8" r:id="rId2"/>
    <p:sldId id="30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CC0066"/>
    <a:srgbClr val="FF3399"/>
    <a:srgbClr val="663300"/>
    <a:srgbClr val="FF6600"/>
    <a:srgbClr val="F8F8F8"/>
    <a:srgbClr val="000000"/>
    <a:srgbClr val="FF0000"/>
    <a:srgbClr val="FF99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ごみ袋キャラクターのイラスト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2B9AB3F-A652-4983-AF7B-1AECEF0C93F6}"/>
              </a:ext>
            </a:extLst>
          </p:cNvPr>
          <p:cNvGrpSpPr/>
          <p:nvPr/>
        </p:nvGrpSpPr>
        <p:grpSpPr>
          <a:xfrm>
            <a:off x="723900" y="1237511"/>
            <a:ext cx="2777478" cy="2066152"/>
            <a:chOff x="-182626" y="956072"/>
            <a:chExt cx="3295130" cy="245123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F4EA38E-6F33-449E-AD4D-D5C6F9526194}"/>
                </a:ext>
              </a:extLst>
            </p:cNvPr>
            <p:cNvGrpSpPr/>
            <p:nvPr/>
          </p:nvGrpSpPr>
          <p:grpSpPr>
            <a:xfrm rot="18900000">
              <a:off x="1637994" y="1240296"/>
              <a:ext cx="1474510" cy="1159862"/>
              <a:chOff x="2309121" y="1651102"/>
              <a:chExt cx="932163" cy="733248"/>
            </a:xfrm>
          </p:grpSpPr>
          <p:sp>
            <p:nvSpPr>
              <p:cNvPr id="14" name="アーチ 13">
                <a:extLst>
                  <a:ext uri="{FF2B5EF4-FFF2-40B4-BE49-F238E27FC236}">
                    <a16:creationId xmlns:a16="http://schemas.microsoft.com/office/drawing/2014/main" id="{51599F7F-9E17-4C0C-87C0-6FAF6B9DDF9A}"/>
                  </a:ext>
                </a:extLst>
              </p:cNvPr>
              <p:cNvSpPr/>
              <p:nvPr/>
            </p:nvSpPr>
            <p:spPr>
              <a:xfrm rot="7200000" flipH="1">
                <a:off x="2309121" y="1723769"/>
                <a:ext cx="660581" cy="660581"/>
              </a:xfrm>
              <a:prstGeom prst="blockArc">
                <a:avLst>
                  <a:gd name="adj1" fmla="val 10800000"/>
                  <a:gd name="adj2" fmla="val 17316860"/>
                  <a:gd name="adj3" fmla="val 11312"/>
                </a:avLst>
              </a:prstGeom>
              <a:solidFill>
                <a:srgbClr val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6C0977A2-CDA1-43B6-8915-17C49E497C6E}"/>
                  </a:ext>
                </a:extLst>
              </p:cNvPr>
              <p:cNvSpPr/>
              <p:nvPr/>
            </p:nvSpPr>
            <p:spPr>
              <a:xfrm rot="1524360" flipH="1">
                <a:off x="2731463" y="1651102"/>
                <a:ext cx="509821" cy="576588"/>
              </a:xfrm>
              <a:custGeom>
                <a:avLst/>
                <a:gdLst>
                  <a:gd name="connsiteX0" fmla="*/ 414842 w 636892"/>
                  <a:gd name="connsiteY0" fmla="*/ 37726 h 720302"/>
                  <a:gd name="connsiteX1" fmla="*/ 447522 w 636892"/>
                  <a:gd name="connsiteY1" fmla="*/ 85108 h 720302"/>
                  <a:gd name="connsiteX2" fmla="*/ 403321 w 636892"/>
                  <a:gd name="connsiteY2" fmla="*/ 325798 h 720302"/>
                  <a:gd name="connsiteX3" fmla="*/ 402738 w 636892"/>
                  <a:gd name="connsiteY3" fmla="*/ 331531 h 720302"/>
                  <a:gd name="connsiteX4" fmla="*/ 423915 w 636892"/>
                  <a:gd name="connsiteY4" fmla="*/ 383197 h 720302"/>
                  <a:gd name="connsiteX5" fmla="*/ 428585 w 636892"/>
                  <a:gd name="connsiteY5" fmla="*/ 386675 h 720302"/>
                  <a:gd name="connsiteX6" fmla="*/ 559309 w 636892"/>
                  <a:gd name="connsiteY6" fmla="*/ 296515 h 720302"/>
                  <a:gd name="connsiteX7" fmla="*/ 628139 w 636892"/>
                  <a:gd name="connsiteY7" fmla="*/ 309155 h 720302"/>
                  <a:gd name="connsiteX8" fmla="*/ 615499 w 636892"/>
                  <a:gd name="connsiteY8" fmla="*/ 377986 h 720302"/>
                  <a:gd name="connsiteX9" fmla="*/ 454326 w 636892"/>
                  <a:gd name="connsiteY9" fmla="*/ 489146 h 720302"/>
                  <a:gd name="connsiteX10" fmla="*/ 449945 w 636892"/>
                  <a:gd name="connsiteY10" fmla="*/ 508665 h 720302"/>
                  <a:gd name="connsiteX11" fmla="*/ 354340 w 636892"/>
                  <a:gd name="connsiteY11" fmla="*/ 610442 h 720302"/>
                  <a:gd name="connsiteX12" fmla="*/ 348949 w 636892"/>
                  <a:gd name="connsiteY12" fmla="*/ 611706 h 720302"/>
                  <a:gd name="connsiteX13" fmla="*/ 376098 w 636892"/>
                  <a:gd name="connsiteY13" fmla="*/ 720302 h 720302"/>
                  <a:gd name="connsiteX14" fmla="*/ 181262 w 636892"/>
                  <a:gd name="connsiteY14" fmla="*/ 720302 h 720302"/>
                  <a:gd name="connsiteX15" fmla="*/ 209606 w 636892"/>
                  <a:gd name="connsiteY15" fmla="*/ 606927 h 720302"/>
                  <a:gd name="connsiteX16" fmla="*/ 169078 w 636892"/>
                  <a:gd name="connsiteY16" fmla="*/ 584095 h 720302"/>
                  <a:gd name="connsiteX17" fmla="*/ 111292 w 636892"/>
                  <a:gd name="connsiteY17" fmla="*/ 471142 h 720302"/>
                  <a:gd name="connsiteX18" fmla="*/ 107009 w 636892"/>
                  <a:gd name="connsiteY18" fmla="*/ 417839 h 720302"/>
                  <a:gd name="connsiteX19" fmla="*/ 107391 w 636892"/>
                  <a:gd name="connsiteY19" fmla="*/ 399027 h 720302"/>
                  <a:gd name="connsiteX20" fmla="*/ 5490 w 636892"/>
                  <a:gd name="connsiteY20" fmla="*/ 251281 h 720302"/>
                  <a:gd name="connsiteX21" fmla="*/ 13418 w 636892"/>
                  <a:gd name="connsiteY21" fmla="*/ 208111 h 720302"/>
                  <a:gd name="connsiteX22" fmla="*/ 24747 w 636892"/>
                  <a:gd name="connsiteY22" fmla="*/ 203260 h 720302"/>
                  <a:gd name="connsiteX23" fmla="*/ 56588 w 636892"/>
                  <a:gd name="connsiteY23" fmla="*/ 216039 h 720302"/>
                  <a:gd name="connsiteX24" fmla="*/ 136986 w 636892"/>
                  <a:gd name="connsiteY24" fmla="*/ 332609 h 720302"/>
                  <a:gd name="connsiteX25" fmla="*/ 145791 w 636892"/>
                  <a:gd name="connsiteY25" fmla="*/ 324071 h 720302"/>
                  <a:gd name="connsiteX26" fmla="*/ 71484 w 636892"/>
                  <a:gd name="connsiteY26" fmla="*/ 115325 h 720302"/>
                  <a:gd name="connsiteX27" fmla="*/ 96179 w 636892"/>
                  <a:gd name="connsiteY27" fmla="*/ 63332 h 720302"/>
                  <a:gd name="connsiteX28" fmla="*/ 112177 w 636892"/>
                  <a:gd name="connsiteY28" fmla="*/ 61032 h 720302"/>
                  <a:gd name="connsiteX29" fmla="*/ 148172 w 636892"/>
                  <a:gd name="connsiteY29" fmla="*/ 88026 h 720302"/>
                  <a:gd name="connsiteX30" fmla="*/ 222177 w 636892"/>
                  <a:gd name="connsiteY30" fmla="*/ 295926 h 720302"/>
                  <a:gd name="connsiteX31" fmla="*/ 235626 w 636892"/>
                  <a:gd name="connsiteY31" fmla="*/ 294845 h 720302"/>
                  <a:gd name="connsiteX32" fmla="*/ 215467 w 636892"/>
                  <a:gd name="connsiteY32" fmla="*/ 43961 h 720302"/>
                  <a:gd name="connsiteX33" fmla="*/ 252777 w 636892"/>
                  <a:gd name="connsiteY33" fmla="*/ 132 h 720302"/>
                  <a:gd name="connsiteX34" fmla="*/ 296606 w 636892"/>
                  <a:gd name="connsiteY34" fmla="*/ 37442 h 720302"/>
                  <a:gd name="connsiteX35" fmla="*/ 316765 w 636892"/>
                  <a:gd name="connsiteY35" fmla="*/ 288325 h 720302"/>
                  <a:gd name="connsiteX36" fmla="*/ 327600 w 636892"/>
                  <a:gd name="connsiteY36" fmla="*/ 287455 h 720302"/>
                  <a:gd name="connsiteX37" fmla="*/ 367460 w 636892"/>
                  <a:gd name="connsiteY37" fmla="*/ 70406 h 720302"/>
                  <a:gd name="connsiteX38" fmla="*/ 414842 w 636892"/>
                  <a:gd name="connsiteY38" fmla="*/ 37726 h 720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636892" h="720302">
                    <a:moveTo>
                      <a:pt x="414842" y="37726"/>
                    </a:moveTo>
                    <a:cubicBezTo>
                      <a:pt x="436951" y="41786"/>
                      <a:pt x="451582" y="63000"/>
                      <a:pt x="447522" y="85108"/>
                    </a:cubicBezTo>
                    <a:lnTo>
                      <a:pt x="403321" y="325798"/>
                    </a:lnTo>
                    <a:lnTo>
                      <a:pt x="402738" y="331531"/>
                    </a:lnTo>
                    <a:cubicBezTo>
                      <a:pt x="402981" y="351561"/>
                      <a:pt x="410236" y="369206"/>
                      <a:pt x="423915" y="383197"/>
                    </a:cubicBezTo>
                    <a:lnTo>
                      <a:pt x="428585" y="386675"/>
                    </a:lnTo>
                    <a:lnTo>
                      <a:pt x="559309" y="296515"/>
                    </a:lnTo>
                    <a:cubicBezTo>
                      <a:pt x="581806" y="280998"/>
                      <a:pt x="612623" y="286658"/>
                      <a:pt x="628139" y="309155"/>
                    </a:cubicBezTo>
                    <a:cubicBezTo>
                      <a:pt x="643656" y="331653"/>
                      <a:pt x="637996" y="362469"/>
                      <a:pt x="615499" y="377986"/>
                    </a:cubicBezTo>
                    <a:lnTo>
                      <a:pt x="454326" y="489146"/>
                    </a:lnTo>
                    <a:lnTo>
                      <a:pt x="449945" y="508665"/>
                    </a:lnTo>
                    <a:cubicBezTo>
                      <a:pt x="434706" y="554657"/>
                      <a:pt x="399744" y="592217"/>
                      <a:pt x="354340" y="610442"/>
                    </a:cubicBezTo>
                    <a:lnTo>
                      <a:pt x="348949" y="611706"/>
                    </a:lnTo>
                    <a:lnTo>
                      <a:pt x="376098" y="720302"/>
                    </a:lnTo>
                    <a:lnTo>
                      <a:pt x="181262" y="720302"/>
                    </a:lnTo>
                    <a:lnTo>
                      <a:pt x="209606" y="606927"/>
                    </a:lnTo>
                    <a:lnTo>
                      <a:pt x="169078" y="584095"/>
                    </a:lnTo>
                    <a:cubicBezTo>
                      <a:pt x="136773" y="556596"/>
                      <a:pt x="114958" y="516772"/>
                      <a:pt x="111292" y="471142"/>
                    </a:cubicBezTo>
                    <a:lnTo>
                      <a:pt x="107009" y="417839"/>
                    </a:lnTo>
                    <a:lnTo>
                      <a:pt x="107391" y="399027"/>
                    </a:lnTo>
                    <a:lnTo>
                      <a:pt x="5490" y="251281"/>
                    </a:lnTo>
                    <a:cubicBezTo>
                      <a:pt x="-4242" y="237171"/>
                      <a:pt x="-692" y="217843"/>
                      <a:pt x="13418" y="208111"/>
                    </a:cubicBezTo>
                    <a:cubicBezTo>
                      <a:pt x="16945" y="205678"/>
                      <a:pt x="20799" y="204075"/>
                      <a:pt x="24747" y="203260"/>
                    </a:cubicBezTo>
                    <a:cubicBezTo>
                      <a:pt x="36592" y="200814"/>
                      <a:pt x="49289" y="205456"/>
                      <a:pt x="56588" y="216039"/>
                    </a:cubicBezTo>
                    <a:lnTo>
                      <a:pt x="136986" y="332609"/>
                    </a:lnTo>
                    <a:lnTo>
                      <a:pt x="145791" y="324071"/>
                    </a:lnTo>
                    <a:lnTo>
                      <a:pt x="71484" y="115325"/>
                    </a:lnTo>
                    <a:cubicBezTo>
                      <a:pt x="63946" y="94148"/>
                      <a:pt x="75002" y="70870"/>
                      <a:pt x="96179" y="63332"/>
                    </a:cubicBezTo>
                    <a:cubicBezTo>
                      <a:pt x="101474" y="61447"/>
                      <a:pt x="106899" y="60725"/>
                      <a:pt x="112177" y="61032"/>
                    </a:cubicBezTo>
                    <a:cubicBezTo>
                      <a:pt x="128011" y="61954"/>
                      <a:pt x="142518" y="72144"/>
                      <a:pt x="148172" y="88026"/>
                    </a:cubicBezTo>
                    <a:lnTo>
                      <a:pt x="222177" y="295926"/>
                    </a:lnTo>
                    <a:lnTo>
                      <a:pt x="235626" y="294845"/>
                    </a:lnTo>
                    <a:lnTo>
                      <a:pt x="215467" y="43961"/>
                    </a:lnTo>
                    <a:cubicBezTo>
                      <a:pt x="213667" y="21555"/>
                      <a:pt x="230371" y="1932"/>
                      <a:pt x="252777" y="132"/>
                    </a:cubicBezTo>
                    <a:cubicBezTo>
                      <a:pt x="275183" y="-1669"/>
                      <a:pt x="294806" y="15035"/>
                      <a:pt x="296606" y="37442"/>
                    </a:cubicBezTo>
                    <a:lnTo>
                      <a:pt x="316765" y="288325"/>
                    </a:lnTo>
                    <a:lnTo>
                      <a:pt x="327600" y="287455"/>
                    </a:lnTo>
                    <a:lnTo>
                      <a:pt x="367460" y="70406"/>
                    </a:lnTo>
                    <a:cubicBezTo>
                      <a:pt x="371520" y="48297"/>
                      <a:pt x="392734" y="33666"/>
                      <a:pt x="414842" y="377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1162554-9654-45B9-9F94-54BA5FD6FA2F}"/>
                </a:ext>
              </a:extLst>
            </p:cNvPr>
            <p:cNvGrpSpPr/>
            <p:nvPr/>
          </p:nvGrpSpPr>
          <p:grpSpPr>
            <a:xfrm rot="2700000" flipH="1">
              <a:off x="-339950" y="1255524"/>
              <a:ext cx="1474510" cy="1159862"/>
              <a:chOff x="2309121" y="1651102"/>
              <a:chExt cx="932163" cy="733248"/>
            </a:xfrm>
          </p:grpSpPr>
          <p:sp>
            <p:nvSpPr>
              <p:cNvPr id="12" name="アーチ 11">
                <a:extLst>
                  <a:ext uri="{FF2B5EF4-FFF2-40B4-BE49-F238E27FC236}">
                    <a16:creationId xmlns:a16="http://schemas.microsoft.com/office/drawing/2014/main" id="{A8595DDF-FD65-498B-A1AD-BF9F005157B3}"/>
                  </a:ext>
                </a:extLst>
              </p:cNvPr>
              <p:cNvSpPr/>
              <p:nvPr/>
            </p:nvSpPr>
            <p:spPr>
              <a:xfrm rot="7200000" flipH="1">
                <a:off x="2309121" y="1723769"/>
                <a:ext cx="660581" cy="660581"/>
              </a:xfrm>
              <a:prstGeom prst="blockArc">
                <a:avLst>
                  <a:gd name="adj1" fmla="val 10800000"/>
                  <a:gd name="adj2" fmla="val 17316860"/>
                  <a:gd name="adj3" fmla="val 11312"/>
                </a:avLst>
              </a:prstGeom>
              <a:solidFill>
                <a:srgbClr val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9F15F63-6386-480C-8D4B-F6701EAAF1A9}"/>
                  </a:ext>
                </a:extLst>
              </p:cNvPr>
              <p:cNvSpPr/>
              <p:nvPr/>
            </p:nvSpPr>
            <p:spPr>
              <a:xfrm rot="1524360" flipH="1">
                <a:off x="2731463" y="1651102"/>
                <a:ext cx="509821" cy="576588"/>
              </a:xfrm>
              <a:custGeom>
                <a:avLst/>
                <a:gdLst>
                  <a:gd name="connsiteX0" fmla="*/ 414842 w 636892"/>
                  <a:gd name="connsiteY0" fmla="*/ 37726 h 720302"/>
                  <a:gd name="connsiteX1" fmla="*/ 447522 w 636892"/>
                  <a:gd name="connsiteY1" fmla="*/ 85108 h 720302"/>
                  <a:gd name="connsiteX2" fmla="*/ 403321 w 636892"/>
                  <a:gd name="connsiteY2" fmla="*/ 325798 h 720302"/>
                  <a:gd name="connsiteX3" fmla="*/ 402738 w 636892"/>
                  <a:gd name="connsiteY3" fmla="*/ 331531 h 720302"/>
                  <a:gd name="connsiteX4" fmla="*/ 423915 w 636892"/>
                  <a:gd name="connsiteY4" fmla="*/ 383197 h 720302"/>
                  <a:gd name="connsiteX5" fmla="*/ 428585 w 636892"/>
                  <a:gd name="connsiteY5" fmla="*/ 386675 h 720302"/>
                  <a:gd name="connsiteX6" fmla="*/ 559309 w 636892"/>
                  <a:gd name="connsiteY6" fmla="*/ 296515 h 720302"/>
                  <a:gd name="connsiteX7" fmla="*/ 628139 w 636892"/>
                  <a:gd name="connsiteY7" fmla="*/ 309155 h 720302"/>
                  <a:gd name="connsiteX8" fmla="*/ 615499 w 636892"/>
                  <a:gd name="connsiteY8" fmla="*/ 377986 h 720302"/>
                  <a:gd name="connsiteX9" fmla="*/ 454326 w 636892"/>
                  <a:gd name="connsiteY9" fmla="*/ 489146 h 720302"/>
                  <a:gd name="connsiteX10" fmla="*/ 449945 w 636892"/>
                  <a:gd name="connsiteY10" fmla="*/ 508665 h 720302"/>
                  <a:gd name="connsiteX11" fmla="*/ 354340 w 636892"/>
                  <a:gd name="connsiteY11" fmla="*/ 610442 h 720302"/>
                  <a:gd name="connsiteX12" fmla="*/ 348949 w 636892"/>
                  <a:gd name="connsiteY12" fmla="*/ 611706 h 720302"/>
                  <a:gd name="connsiteX13" fmla="*/ 376098 w 636892"/>
                  <a:gd name="connsiteY13" fmla="*/ 720302 h 720302"/>
                  <a:gd name="connsiteX14" fmla="*/ 181262 w 636892"/>
                  <a:gd name="connsiteY14" fmla="*/ 720302 h 720302"/>
                  <a:gd name="connsiteX15" fmla="*/ 209606 w 636892"/>
                  <a:gd name="connsiteY15" fmla="*/ 606927 h 720302"/>
                  <a:gd name="connsiteX16" fmla="*/ 169078 w 636892"/>
                  <a:gd name="connsiteY16" fmla="*/ 584095 h 720302"/>
                  <a:gd name="connsiteX17" fmla="*/ 111292 w 636892"/>
                  <a:gd name="connsiteY17" fmla="*/ 471142 h 720302"/>
                  <a:gd name="connsiteX18" fmla="*/ 107009 w 636892"/>
                  <a:gd name="connsiteY18" fmla="*/ 417839 h 720302"/>
                  <a:gd name="connsiteX19" fmla="*/ 107391 w 636892"/>
                  <a:gd name="connsiteY19" fmla="*/ 399027 h 720302"/>
                  <a:gd name="connsiteX20" fmla="*/ 5490 w 636892"/>
                  <a:gd name="connsiteY20" fmla="*/ 251281 h 720302"/>
                  <a:gd name="connsiteX21" fmla="*/ 13418 w 636892"/>
                  <a:gd name="connsiteY21" fmla="*/ 208111 h 720302"/>
                  <a:gd name="connsiteX22" fmla="*/ 24747 w 636892"/>
                  <a:gd name="connsiteY22" fmla="*/ 203260 h 720302"/>
                  <a:gd name="connsiteX23" fmla="*/ 56588 w 636892"/>
                  <a:gd name="connsiteY23" fmla="*/ 216039 h 720302"/>
                  <a:gd name="connsiteX24" fmla="*/ 136986 w 636892"/>
                  <a:gd name="connsiteY24" fmla="*/ 332609 h 720302"/>
                  <a:gd name="connsiteX25" fmla="*/ 145791 w 636892"/>
                  <a:gd name="connsiteY25" fmla="*/ 324071 h 720302"/>
                  <a:gd name="connsiteX26" fmla="*/ 71484 w 636892"/>
                  <a:gd name="connsiteY26" fmla="*/ 115325 h 720302"/>
                  <a:gd name="connsiteX27" fmla="*/ 96179 w 636892"/>
                  <a:gd name="connsiteY27" fmla="*/ 63332 h 720302"/>
                  <a:gd name="connsiteX28" fmla="*/ 112177 w 636892"/>
                  <a:gd name="connsiteY28" fmla="*/ 61032 h 720302"/>
                  <a:gd name="connsiteX29" fmla="*/ 148172 w 636892"/>
                  <a:gd name="connsiteY29" fmla="*/ 88026 h 720302"/>
                  <a:gd name="connsiteX30" fmla="*/ 222177 w 636892"/>
                  <a:gd name="connsiteY30" fmla="*/ 295926 h 720302"/>
                  <a:gd name="connsiteX31" fmla="*/ 235626 w 636892"/>
                  <a:gd name="connsiteY31" fmla="*/ 294845 h 720302"/>
                  <a:gd name="connsiteX32" fmla="*/ 215467 w 636892"/>
                  <a:gd name="connsiteY32" fmla="*/ 43961 h 720302"/>
                  <a:gd name="connsiteX33" fmla="*/ 252777 w 636892"/>
                  <a:gd name="connsiteY33" fmla="*/ 132 h 720302"/>
                  <a:gd name="connsiteX34" fmla="*/ 296606 w 636892"/>
                  <a:gd name="connsiteY34" fmla="*/ 37442 h 720302"/>
                  <a:gd name="connsiteX35" fmla="*/ 316765 w 636892"/>
                  <a:gd name="connsiteY35" fmla="*/ 288325 h 720302"/>
                  <a:gd name="connsiteX36" fmla="*/ 327600 w 636892"/>
                  <a:gd name="connsiteY36" fmla="*/ 287455 h 720302"/>
                  <a:gd name="connsiteX37" fmla="*/ 367460 w 636892"/>
                  <a:gd name="connsiteY37" fmla="*/ 70406 h 720302"/>
                  <a:gd name="connsiteX38" fmla="*/ 414842 w 636892"/>
                  <a:gd name="connsiteY38" fmla="*/ 37726 h 720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636892" h="720302">
                    <a:moveTo>
                      <a:pt x="414842" y="37726"/>
                    </a:moveTo>
                    <a:cubicBezTo>
                      <a:pt x="436951" y="41786"/>
                      <a:pt x="451582" y="63000"/>
                      <a:pt x="447522" y="85108"/>
                    </a:cubicBezTo>
                    <a:lnTo>
                      <a:pt x="403321" y="325798"/>
                    </a:lnTo>
                    <a:lnTo>
                      <a:pt x="402738" y="331531"/>
                    </a:lnTo>
                    <a:cubicBezTo>
                      <a:pt x="402981" y="351561"/>
                      <a:pt x="410236" y="369206"/>
                      <a:pt x="423915" y="383197"/>
                    </a:cubicBezTo>
                    <a:lnTo>
                      <a:pt x="428585" y="386675"/>
                    </a:lnTo>
                    <a:lnTo>
                      <a:pt x="559309" y="296515"/>
                    </a:lnTo>
                    <a:cubicBezTo>
                      <a:pt x="581806" y="280998"/>
                      <a:pt x="612623" y="286658"/>
                      <a:pt x="628139" y="309155"/>
                    </a:cubicBezTo>
                    <a:cubicBezTo>
                      <a:pt x="643656" y="331653"/>
                      <a:pt x="637996" y="362469"/>
                      <a:pt x="615499" y="377986"/>
                    </a:cubicBezTo>
                    <a:lnTo>
                      <a:pt x="454326" y="489146"/>
                    </a:lnTo>
                    <a:lnTo>
                      <a:pt x="449945" y="508665"/>
                    </a:lnTo>
                    <a:cubicBezTo>
                      <a:pt x="434706" y="554657"/>
                      <a:pt x="399744" y="592217"/>
                      <a:pt x="354340" y="610442"/>
                    </a:cubicBezTo>
                    <a:lnTo>
                      <a:pt x="348949" y="611706"/>
                    </a:lnTo>
                    <a:lnTo>
                      <a:pt x="376098" y="720302"/>
                    </a:lnTo>
                    <a:lnTo>
                      <a:pt x="181262" y="720302"/>
                    </a:lnTo>
                    <a:lnTo>
                      <a:pt x="209606" y="606927"/>
                    </a:lnTo>
                    <a:lnTo>
                      <a:pt x="169078" y="584095"/>
                    </a:lnTo>
                    <a:cubicBezTo>
                      <a:pt x="136773" y="556596"/>
                      <a:pt x="114958" y="516772"/>
                      <a:pt x="111292" y="471142"/>
                    </a:cubicBezTo>
                    <a:lnTo>
                      <a:pt x="107009" y="417839"/>
                    </a:lnTo>
                    <a:lnTo>
                      <a:pt x="107391" y="399027"/>
                    </a:lnTo>
                    <a:lnTo>
                      <a:pt x="5490" y="251281"/>
                    </a:lnTo>
                    <a:cubicBezTo>
                      <a:pt x="-4242" y="237171"/>
                      <a:pt x="-692" y="217843"/>
                      <a:pt x="13418" y="208111"/>
                    </a:cubicBezTo>
                    <a:cubicBezTo>
                      <a:pt x="16945" y="205678"/>
                      <a:pt x="20799" y="204075"/>
                      <a:pt x="24747" y="203260"/>
                    </a:cubicBezTo>
                    <a:cubicBezTo>
                      <a:pt x="36592" y="200814"/>
                      <a:pt x="49289" y="205456"/>
                      <a:pt x="56588" y="216039"/>
                    </a:cubicBezTo>
                    <a:lnTo>
                      <a:pt x="136986" y="332609"/>
                    </a:lnTo>
                    <a:lnTo>
                      <a:pt x="145791" y="324071"/>
                    </a:lnTo>
                    <a:lnTo>
                      <a:pt x="71484" y="115325"/>
                    </a:lnTo>
                    <a:cubicBezTo>
                      <a:pt x="63946" y="94148"/>
                      <a:pt x="75002" y="70870"/>
                      <a:pt x="96179" y="63332"/>
                    </a:cubicBezTo>
                    <a:cubicBezTo>
                      <a:pt x="101474" y="61447"/>
                      <a:pt x="106899" y="60725"/>
                      <a:pt x="112177" y="61032"/>
                    </a:cubicBezTo>
                    <a:cubicBezTo>
                      <a:pt x="128011" y="61954"/>
                      <a:pt x="142518" y="72144"/>
                      <a:pt x="148172" y="88026"/>
                    </a:cubicBezTo>
                    <a:lnTo>
                      <a:pt x="222177" y="295926"/>
                    </a:lnTo>
                    <a:lnTo>
                      <a:pt x="235626" y="294845"/>
                    </a:lnTo>
                    <a:lnTo>
                      <a:pt x="215467" y="43961"/>
                    </a:lnTo>
                    <a:cubicBezTo>
                      <a:pt x="213667" y="21555"/>
                      <a:pt x="230371" y="1932"/>
                      <a:pt x="252777" y="132"/>
                    </a:cubicBezTo>
                    <a:cubicBezTo>
                      <a:pt x="275183" y="-1669"/>
                      <a:pt x="294806" y="15035"/>
                      <a:pt x="296606" y="37442"/>
                    </a:cubicBezTo>
                    <a:lnTo>
                      <a:pt x="316765" y="288325"/>
                    </a:lnTo>
                    <a:lnTo>
                      <a:pt x="327600" y="287455"/>
                    </a:lnTo>
                    <a:lnTo>
                      <a:pt x="367460" y="70406"/>
                    </a:lnTo>
                    <a:cubicBezTo>
                      <a:pt x="371520" y="48297"/>
                      <a:pt x="392734" y="33666"/>
                      <a:pt x="414842" y="377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6" name="フリーフォーム 94">
              <a:extLst>
                <a:ext uri="{FF2B5EF4-FFF2-40B4-BE49-F238E27FC236}">
                  <a16:creationId xmlns:a16="http://schemas.microsoft.com/office/drawing/2014/main" id="{76533393-A9DD-4556-88D1-0071989653FD}"/>
                </a:ext>
              </a:extLst>
            </p:cNvPr>
            <p:cNvSpPr/>
            <p:nvPr/>
          </p:nvSpPr>
          <p:spPr>
            <a:xfrm>
              <a:off x="203802" y="956072"/>
              <a:ext cx="2346015" cy="2451230"/>
            </a:xfrm>
            <a:custGeom>
              <a:avLst/>
              <a:gdLst>
                <a:gd name="connsiteX0" fmla="*/ 542926 w 1085848"/>
                <a:gd name="connsiteY0" fmla="*/ 0 h 1016025"/>
                <a:gd name="connsiteX1" fmla="*/ 574289 w 1085848"/>
                <a:gd name="connsiteY1" fmla="*/ 21249 h 1016025"/>
                <a:gd name="connsiteX2" fmla="*/ 576013 w 1085848"/>
                <a:gd name="connsiteY2" fmla="*/ 25434 h 1016025"/>
                <a:gd name="connsiteX3" fmla="*/ 588971 w 1085848"/>
                <a:gd name="connsiteY3" fmla="*/ 16462 h 1016025"/>
                <a:gd name="connsiteX4" fmla="*/ 630422 w 1085848"/>
                <a:gd name="connsiteY4" fmla="*/ 9719 h 1016025"/>
                <a:gd name="connsiteX5" fmla="*/ 620045 w 1085848"/>
                <a:gd name="connsiteY5" fmla="*/ 89035 h 1016025"/>
                <a:gd name="connsiteX6" fmla="*/ 598035 w 1085848"/>
                <a:gd name="connsiteY6" fmla="*/ 112194 h 1016025"/>
                <a:gd name="connsiteX7" fmla="*/ 587183 w 1085848"/>
                <a:gd name="connsiteY7" fmla="*/ 119709 h 1016025"/>
                <a:gd name="connsiteX8" fmla="*/ 589918 w 1085848"/>
                <a:gd name="connsiteY8" fmla="*/ 123312 h 1016025"/>
                <a:gd name="connsiteX9" fmla="*/ 593438 w 1085848"/>
                <a:gd name="connsiteY9" fmla="*/ 123968 h 1016025"/>
                <a:gd name="connsiteX10" fmla="*/ 614361 w 1085848"/>
                <a:gd name="connsiteY10" fmla="*/ 146699 h 1016025"/>
                <a:gd name="connsiteX11" fmla="*/ 611878 w 1085848"/>
                <a:gd name="connsiteY11" fmla="*/ 152233 h 1016025"/>
                <a:gd name="connsiteX12" fmla="*/ 622484 w 1085848"/>
                <a:gd name="connsiteY12" fmla="*/ 166201 h 1016025"/>
                <a:gd name="connsiteX13" fmla="*/ 926830 w 1085848"/>
                <a:gd name="connsiteY13" fmla="*/ 436484 h 1016025"/>
                <a:gd name="connsiteX14" fmla="*/ 926830 w 1085848"/>
                <a:gd name="connsiteY14" fmla="*/ 951632 h 1016025"/>
                <a:gd name="connsiteX15" fmla="*/ 159018 w 1085848"/>
                <a:gd name="connsiteY15" fmla="*/ 951632 h 1016025"/>
                <a:gd name="connsiteX16" fmla="*/ 159018 w 1085848"/>
                <a:gd name="connsiteY16" fmla="*/ 436484 h 1016025"/>
                <a:gd name="connsiteX17" fmla="*/ 463364 w 1085848"/>
                <a:gd name="connsiteY17" fmla="*/ 166201 h 1016025"/>
                <a:gd name="connsiteX18" fmla="*/ 473970 w 1085848"/>
                <a:gd name="connsiteY18" fmla="*/ 152233 h 1016025"/>
                <a:gd name="connsiteX19" fmla="*/ 471487 w 1085848"/>
                <a:gd name="connsiteY19" fmla="*/ 146699 h 1016025"/>
                <a:gd name="connsiteX20" fmla="*/ 492411 w 1085848"/>
                <a:gd name="connsiteY20" fmla="*/ 123968 h 1016025"/>
                <a:gd name="connsiteX21" fmla="*/ 495930 w 1085848"/>
                <a:gd name="connsiteY21" fmla="*/ 123312 h 1016025"/>
                <a:gd name="connsiteX22" fmla="*/ 498666 w 1085848"/>
                <a:gd name="connsiteY22" fmla="*/ 119709 h 1016025"/>
                <a:gd name="connsiteX23" fmla="*/ 487813 w 1085848"/>
                <a:gd name="connsiteY23" fmla="*/ 112195 h 1016025"/>
                <a:gd name="connsiteX24" fmla="*/ 465803 w 1085848"/>
                <a:gd name="connsiteY24" fmla="*/ 89035 h 1016025"/>
                <a:gd name="connsiteX25" fmla="*/ 455426 w 1085848"/>
                <a:gd name="connsiteY25" fmla="*/ 9719 h 1016025"/>
                <a:gd name="connsiteX26" fmla="*/ 496878 w 1085848"/>
                <a:gd name="connsiteY26" fmla="*/ 16462 h 1016025"/>
                <a:gd name="connsiteX27" fmla="*/ 509837 w 1085848"/>
                <a:gd name="connsiteY27" fmla="*/ 25434 h 1016025"/>
                <a:gd name="connsiteX28" fmla="*/ 511561 w 1085848"/>
                <a:gd name="connsiteY28" fmla="*/ 21249 h 1016025"/>
                <a:gd name="connsiteX29" fmla="*/ 542926 w 1085848"/>
                <a:gd name="connsiteY29" fmla="*/ 0 h 10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5848" h="1016025">
                  <a:moveTo>
                    <a:pt x="542926" y="0"/>
                  </a:moveTo>
                  <a:cubicBezTo>
                    <a:pt x="555173" y="0"/>
                    <a:pt x="566261" y="8120"/>
                    <a:pt x="574289" y="21249"/>
                  </a:cubicBezTo>
                  <a:lnTo>
                    <a:pt x="576013" y="25434"/>
                  </a:lnTo>
                  <a:lnTo>
                    <a:pt x="588971" y="16462"/>
                  </a:lnTo>
                  <a:cubicBezTo>
                    <a:pt x="604752" y="8076"/>
                    <a:pt x="619815" y="5165"/>
                    <a:pt x="630422" y="9719"/>
                  </a:cubicBezTo>
                  <a:cubicBezTo>
                    <a:pt x="651637" y="18825"/>
                    <a:pt x="646990" y="54336"/>
                    <a:pt x="620045" y="89035"/>
                  </a:cubicBezTo>
                  <a:cubicBezTo>
                    <a:pt x="613308" y="97709"/>
                    <a:pt x="605816" y="105512"/>
                    <a:pt x="598035" y="112194"/>
                  </a:cubicBezTo>
                  <a:lnTo>
                    <a:pt x="587183" y="119709"/>
                  </a:lnTo>
                  <a:lnTo>
                    <a:pt x="589918" y="123312"/>
                  </a:lnTo>
                  <a:lnTo>
                    <a:pt x="593438" y="123968"/>
                  </a:lnTo>
                  <a:cubicBezTo>
                    <a:pt x="606365" y="129785"/>
                    <a:pt x="614361" y="137822"/>
                    <a:pt x="614361" y="146699"/>
                  </a:cubicBezTo>
                  <a:lnTo>
                    <a:pt x="611878" y="152233"/>
                  </a:lnTo>
                  <a:lnTo>
                    <a:pt x="622484" y="166201"/>
                  </a:lnTo>
                  <a:cubicBezTo>
                    <a:pt x="707516" y="267310"/>
                    <a:pt x="808965" y="357404"/>
                    <a:pt x="926830" y="436484"/>
                  </a:cubicBezTo>
                  <a:cubicBezTo>
                    <a:pt x="1138855" y="578738"/>
                    <a:pt x="1138855" y="809378"/>
                    <a:pt x="926830" y="951632"/>
                  </a:cubicBezTo>
                  <a:cubicBezTo>
                    <a:pt x="798861" y="1037490"/>
                    <a:pt x="286987" y="1037490"/>
                    <a:pt x="159018" y="951632"/>
                  </a:cubicBezTo>
                  <a:cubicBezTo>
                    <a:pt x="-53007" y="809378"/>
                    <a:pt x="-53007" y="578738"/>
                    <a:pt x="159018" y="436484"/>
                  </a:cubicBezTo>
                  <a:cubicBezTo>
                    <a:pt x="276883" y="357404"/>
                    <a:pt x="378332" y="267310"/>
                    <a:pt x="463364" y="166201"/>
                  </a:cubicBezTo>
                  <a:lnTo>
                    <a:pt x="473970" y="152233"/>
                  </a:lnTo>
                  <a:lnTo>
                    <a:pt x="471487" y="146699"/>
                  </a:lnTo>
                  <a:cubicBezTo>
                    <a:pt x="471487" y="137822"/>
                    <a:pt x="479483" y="129785"/>
                    <a:pt x="492411" y="123968"/>
                  </a:cubicBezTo>
                  <a:lnTo>
                    <a:pt x="495930" y="123312"/>
                  </a:lnTo>
                  <a:lnTo>
                    <a:pt x="498666" y="119709"/>
                  </a:lnTo>
                  <a:lnTo>
                    <a:pt x="487813" y="112195"/>
                  </a:lnTo>
                  <a:cubicBezTo>
                    <a:pt x="480033" y="105512"/>
                    <a:pt x="472540" y="97710"/>
                    <a:pt x="465803" y="89035"/>
                  </a:cubicBezTo>
                  <a:cubicBezTo>
                    <a:pt x="438858" y="54336"/>
                    <a:pt x="434211" y="18826"/>
                    <a:pt x="455426" y="9719"/>
                  </a:cubicBezTo>
                  <a:cubicBezTo>
                    <a:pt x="466033" y="5166"/>
                    <a:pt x="481098" y="8076"/>
                    <a:pt x="496878" y="16462"/>
                  </a:cubicBezTo>
                  <a:lnTo>
                    <a:pt x="509837" y="25434"/>
                  </a:lnTo>
                  <a:lnTo>
                    <a:pt x="511561" y="21249"/>
                  </a:lnTo>
                  <a:cubicBezTo>
                    <a:pt x="519589" y="8120"/>
                    <a:pt x="530677" y="0"/>
                    <a:pt x="5429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54E04E06-F4A1-421B-B6C7-CFE606D38B3B}"/>
                </a:ext>
              </a:extLst>
            </p:cNvPr>
            <p:cNvSpPr/>
            <p:nvPr/>
          </p:nvSpPr>
          <p:spPr bwMode="auto">
            <a:xfrm>
              <a:off x="1204125" y="1232676"/>
              <a:ext cx="342853" cy="134720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F45E2185-8863-4B83-AA19-0DCE8D7E5741}"/>
                </a:ext>
              </a:extLst>
            </p:cNvPr>
            <p:cNvSpPr/>
            <p:nvPr/>
          </p:nvSpPr>
          <p:spPr bwMode="auto">
            <a:xfrm>
              <a:off x="826894" y="1766250"/>
              <a:ext cx="486286" cy="486286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E95E040C-FD5D-4E45-858F-08283879D621}"/>
                </a:ext>
              </a:extLst>
            </p:cNvPr>
            <p:cNvSpPr/>
            <p:nvPr/>
          </p:nvSpPr>
          <p:spPr bwMode="auto">
            <a:xfrm>
              <a:off x="1444114" y="1766250"/>
              <a:ext cx="486286" cy="486286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F29DB100-3D35-4F40-A76F-1A36225B1933}"/>
                </a:ext>
              </a:extLst>
            </p:cNvPr>
            <p:cNvSpPr/>
            <p:nvPr/>
          </p:nvSpPr>
          <p:spPr bwMode="auto">
            <a:xfrm>
              <a:off x="1030094" y="1976720"/>
              <a:ext cx="79886" cy="79886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6D4FFF70-CE98-4F23-BD0C-A2C86754A7CC}"/>
                </a:ext>
              </a:extLst>
            </p:cNvPr>
            <p:cNvSpPr/>
            <p:nvPr/>
          </p:nvSpPr>
          <p:spPr bwMode="auto">
            <a:xfrm>
              <a:off x="1647314" y="1976720"/>
              <a:ext cx="79886" cy="79886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A14BB42-FD67-41FC-97F7-5FD7880D39D2}"/>
              </a:ext>
            </a:extLst>
          </p:cNvPr>
          <p:cNvGrpSpPr/>
          <p:nvPr/>
        </p:nvGrpSpPr>
        <p:grpSpPr>
          <a:xfrm>
            <a:off x="3655706" y="1358900"/>
            <a:ext cx="2705248" cy="1823374"/>
            <a:chOff x="3164548" y="956072"/>
            <a:chExt cx="3636764" cy="2451230"/>
          </a:xfrm>
        </p:grpSpPr>
        <p:sp>
          <p:nvSpPr>
            <p:cNvPr id="17" name="フリーフォーム 94">
              <a:extLst>
                <a:ext uri="{FF2B5EF4-FFF2-40B4-BE49-F238E27FC236}">
                  <a16:creationId xmlns:a16="http://schemas.microsoft.com/office/drawing/2014/main" id="{4D62011E-3295-4D55-86C1-80E550AA168B}"/>
                </a:ext>
              </a:extLst>
            </p:cNvPr>
            <p:cNvSpPr/>
            <p:nvPr/>
          </p:nvSpPr>
          <p:spPr>
            <a:xfrm>
              <a:off x="3810038" y="956072"/>
              <a:ext cx="2346015" cy="2451230"/>
            </a:xfrm>
            <a:custGeom>
              <a:avLst/>
              <a:gdLst>
                <a:gd name="connsiteX0" fmla="*/ 542926 w 1085848"/>
                <a:gd name="connsiteY0" fmla="*/ 0 h 1016025"/>
                <a:gd name="connsiteX1" fmla="*/ 574289 w 1085848"/>
                <a:gd name="connsiteY1" fmla="*/ 21249 h 1016025"/>
                <a:gd name="connsiteX2" fmla="*/ 576013 w 1085848"/>
                <a:gd name="connsiteY2" fmla="*/ 25434 h 1016025"/>
                <a:gd name="connsiteX3" fmla="*/ 588971 w 1085848"/>
                <a:gd name="connsiteY3" fmla="*/ 16462 h 1016025"/>
                <a:gd name="connsiteX4" fmla="*/ 630422 w 1085848"/>
                <a:gd name="connsiteY4" fmla="*/ 9719 h 1016025"/>
                <a:gd name="connsiteX5" fmla="*/ 620045 w 1085848"/>
                <a:gd name="connsiteY5" fmla="*/ 89035 h 1016025"/>
                <a:gd name="connsiteX6" fmla="*/ 598035 w 1085848"/>
                <a:gd name="connsiteY6" fmla="*/ 112194 h 1016025"/>
                <a:gd name="connsiteX7" fmla="*/ 587183 w 1085848"/>
                <a:gd name="connsiteY7" fmla="*/ 119709 h 1016025"/>
                <a:gd name="connsiteX8" fmla="*/ 589918 w 1085848"/>
                <a:gd name="connsiteY8" fmla="*/ 123312 h 1016025"/>
                <a:gd name="connsiteX9" fmla="*/ 593438 w 1085848"/>
                <a:gd name="connsiteY9" fmla="*/ 123968 h 1016025"/>
                <a:gd name="connsiteX10" fmla="*/ 614361 w 1085848"/>
                <a:gd name="connsiteY10" fmla="*/ 146699 h 1016025"/>
                <a:gd name="connsiteX11" fmla="*/ 611878 w 1085848"/>
                <a:gd name="connsiteY11" fmla="*/ 152233 h 1016025"/>
                <a:gd name="connsiteX12" fmla="*/ 622484 w 1085848"/>
                <a:gd name="connsiteY12" fmla="*/ 166201 h 1016025"/>
                <a:gd name="connsiteX13" fmla="*/ 926830 w 1085848"/>
                <a:gd name="connsiteY13" fmla="*/ 436484 h 1016025"/>
                <a:gd name="connsiteX14" fmla="*/ 926830 w 1085848"/>
                <a:gd name="connsiteY14" fmla="*/ 951632 h 1016025"/>
                <a:gd name="connsiteX15" fmla="*/ 159018 w 1085848"/>
                <a:gd name="connsiteY15" fmla="*/ 951632 h 1016025"/>
                <a:gd name="connsiteX16" fmla="*/ 159018 w 1085848"/>
                <a:gd name="connsiteY16" fmla="*/ 436484 h 1016025"/>
                <a:gd name="connsiteX17" fmla="*/ 463364 w 1085848"/>
                <a:gd name="connsiteY17" fmla="*/ 166201 h 1016025"/>
                <a:gd name="connsiteX18" fmla="*/ 473970 w 1085848"/>
                <a:gd name="connsiteY18" fmla="*/ 152233 h 1016025"/>
                <a:gd name="connsiteX19" fmla="*/ 471487 w 1085848"/>
                <a:gd name="connsiteY19" fmla="*/ 146699 h 1016025"/>
                <a:gd name="connsiteX20" fmla="*/ 492411 w 1085848"/>
                <a:gd name="connsiteY20" fmla="*/ 123968 h 1016025"/>
                <a:gd name="connsiteX21" fmla="*/ 495930 w 1085848"/>
                <a:gd name="connsiteY21" fmla="*/ 123312 h 1016025"/>
                <a:gd name="connsiteX22" fmla="*/ 498666 w 1085848"/>
                <a:gd name="connsiteY22" fmla="*/ 119709 h 1016025"/>
                <a:gd name="connsiteX23" fmla="*/ 487813 w 1085848"/>
                <a:gd name="connsiteY23" fmla="*/ 112195 h 1016025"/>
                <a:gd name="connsiteX24" fmla="*/ 465803 w 1085848"/>
                <a:gd name="connsiteY24" fmla="*/ 89035 h 1016025"/>
                <a:gd name="connsiteX25" fmla="*/ 455426 w 1085848"/>
                <a:gd name="connsiteY25" fmla="*/ 9719 h 1016025"/>
                <a:gd name="connsiteX26" fmla="*/ 496878 w 1085848"/>
                <a:gd name="connsiteY26" fmla="*/ 16462 h 1016025"/>
                <a:gd name="connsiteX27" fmla="*/ 509837 w 1085848"/>
                <a:gd name="connsiteY27" fmla="*/ 25434 h 1016025"/>
                <a:gd name="connsiteX28" fmla="*/ 511561 w 1085848"/>
                <a:gd name="connsiteY28" fmla="*/ 21249 h 1016025"/>
                <a:gd name="connsiteX29" fmla="*/ 542926 w 1085848"/>
                <a:gd name="connsiteY29" fmla="*/ 0 h 10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5848" h="1016025">
                  <a:moveTo>
                    <a:pt x="542926" y="0"/>
                  </a:moveTo>
                  <a:cubicBezTo>
                    <a:pt x="555173" y="0"/>
                    <a:pt x="566261" y="8120"/>
                    <a:pt x="574289" y="21249"/>
                  </a:cubicBezTo>
                  <a:lnTo>
                    <a:pt x="576013" y="25434"/>
                  </a:lnTo>
                  <a:lnTo>
                    <a:pt x="588971" y="16462"/>
                  </a:lnTo>
                  <a:cubicBezTo>
                    <a:pt x="604752" y="8076"/>
                    <a:pt x="619815" y="5165"/>
                    <a:pt x="630422" y="9719"/>
                  </a:cubicBezTo>
                  <a:cubicBezTo>
                    <a:pt x="651637" y="18825"/>
                    <a:pt x="646990" y="54336"/>
                    <a:pt x="620045" y="89035"/>
                  </a:cubicBezTo>
                  <a:cubicBezTo>
                    <a:pt x="613308" y="97709"/>
                    <a:pt x="605816" y="105512"/>
                    <a:pt x="598035" y="112194"/>
                  </a:cubicBezTo>
                  <a:lnTo>
                    <a:pt x="587183" y="119709"/>
                  </a:lnTo>
                  <a:lnTo>
                    <a:pt x="589918" y="123312"/>
                  </a:lnTo>
                  <a:lnTo>
                    <a:pt x="593438" y="123968"/>
                  </a:lnTo>
                  <a:cubicBezTo>
                    <a:pt x="606365" y="129785"/>
                    <a:pt x="614361" y="137822"/>
                    <a:pt x="614361" y="146699"/>
                  </a:cubicBezTo>
                  <a:lnTo>
                    <a:pt x="611878" y="152233"/>
                  </a:lnTo>
                  <a:lnTo>
                    <a:pt x="622484" y="166201"/>
                  </a:lnTo>
                  <a:cubicBezTo>
                    <a:pt x="707516" y="267310"/>
                    <a:pt x="808965" y="357404"/>
                    <a:pt x="926830" y="436484"/>
                  </a:cubicBezTo>
                  <a:cubicBezTo>
                    <a:pt x="1138855" y="578738"/>
                    <a:pt x="1138855" y="809378"/>
                    <a:pt x="926830" y="951632"/>
                  </a:cubicBezTo>
                  <a:cubicBezTo>
                    <a:pt x="798861" y="1037490"/>
                    <a:pt x="286987" y="1037490"/>
                    <a:pt x="159018" y="951632"/>
                  </a:cubicBezTo>
                  <a:cubicBezTo>
                    <a:pt x="-53007" y="809378"/>
                    <a:pt x="-53007" y="578738"/>
                    <a:pt x="159018" y="436484"/>
                  </a:cubicBezTo>
                  <a:cubicBezTo>
                    <a:pt x="276883" y="357404"/>
                    <a:pt x="378332" y="267310"/>
                    <a:pt x="463364" y="166201"/>
                  </a:cubicBezTo>
                  <a:lnTo>
                    <a:pt x="473970" y="152233"/>
                  </a:lnTo>
                  <a:lnTo>
                    <a:pt x="471487" y="146699"/>
                  </a:lnTo>
                  <a:cubicBezTo>
                    <a:pt x="471487" y="137822"/>
                    <a:pt x="479483" y="129785"/>
                    <a:pt x="492411" y="123968"/>
                  </a:cubicBezTo>
                  <a:lnTo>
                    <a:pt x="495930" y="123312"/>
                  </a:lnTo>
                  <a:lnTo>
                    <a:pt x="498666" y="119709"/>
                  </a:lnTo>
                  <a:lnTo>
                    <a:pt x="487813" y="112195"/>
                  </a:lnTo>
                  <a:cubicBezTo>
                    <a:pt x="480033" y="105512"/>
                    <a:pt x="472540" y="97710"/>
                    <a:pt x="465803" y="89035"/>
                  </a:cubicBezTo>
                  <a:cubicBezTo>
                    <a:pt x="438858" y="54336"/>
                    <a:pt x="434211" y="18826"/>
                    <a:pt x="455426" y="9719"/>
                  </a:cubicBezTo>
                  <a:cubicBezTo>
                    <a:pt x="466033" y="5166"/>
                    <a:pt x="481098" y="8076"/>
                    <a:pt x="496878" y="16462"/>
                  </a:cubicBezTo>
                  <a:lnTo>
                    <a:pt x="509837" y="25434"/>
                  </a:lnTo>
                  <a:lnTo>
                    <a:pt x="511561" y="21249"/>
                  </a:lnTo>
                  <a:cubicBezTo>
                    <a:pt x="519589" y="8120"/>
                    <a:pt x="530677" y="0"/>
                    <a:pt x="5429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AE79A64E-4C3C-464F-8991-CE817CABC6B9}"/>
                </a:ext>
              </a:extLst>
            </p:cNvPr>
            <p:cNvSpPr/>
            <p:nvPr/>
          </p:nvSpPr>
          <p:spPr bwMode="auto">
            <a:xfrm>
              <a:off x="4810361" y="1232676"/>
              <a:ext cx="342853" cy="134720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9" name="アーチ 18">
              <a:extLst>
                <a:ext uri="{FF2B5EF4-FFF2-40B4-BE49-F238E27FC236}">
                  <a16:creationId xmlns:a16="http://schemas.microsoft.com/office/drawing/2014/main" id="{480968F3-F56D-4428-9704-4A26F2D45EC1}"/>
                </a:ext>
              </a:extLst>
            </p:cNvPr>
            <p:cNvSpPr/>
            <p:nvPr/>
          </p:nvSpPr>
          <p:spPr bwMode="auto">
            <a:xfrm rot="14400000">
              <a:off x="3395129" y="2180297"/>
              <a:ext cx="744822" cy="1205984"/>
            </a:xfrm>
            <a:prstGeom prst="blockArc">
              <a:avLst>
                <a:gd name="adj1" fmla="val 13253871"/>
                <a:gd name="adj2" fmla="val 2536799"/>
                <a:gd name="adj3" fmla="val 20769"/>
              </a:avLst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0" name="アーチ 19">
              <a:extLst>
                <a:ext uri="{FF2B5EF4-FFF2-40B4-BE49-F238E27FC236}">
                  <a16:creationId xmlns:a16="http://schemas.microsoft.com/office/drawing/2014/main" id="{E129A3C2-6C55-4D67-889F-DE7C099B1E83}"/>
                </a:ext>
              </a:extLst>
            </p:cNvPr>
            <p:cNvSpPr/>
            <p:nvPr/>
          </p:nvSpPr>
          <p:spPr bwMode="auto">
            <a:xfrm rot="7200000" flipH="1">
              <a:off x="5825909" y="2180297"/>
              <a:ext cx="744822" cy="1205984"/>
            </a:xfrm>
            <a:prstGeom prst="blockArc">
              <a:avLst>
                <a:gd name="adj1" fmla="val 13253871"/>
                <a:gd name="adj2" fmla="val 2536799"/>
                <a:gd name="adj3" fmla="val 20769"/>
              </a:avLst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1" name="アーチ 20">
              <a:extLst>
                <a:ext uri="{FF2B5EF4-FFF2-40B4-BE49-F238E27FC236}">
                  <a16:creationId xmlns:a16="http://schemas.microsoft.com/office/drawing/2014/main" id="{E4C2A59B-15A0-4B87-AD95-5EFE9EC92FEF}"/>
                </a:ext>
              </a:extLst>
            </p:cNvPr>
            <p:cNvSpPr/>
            <p:nvPr/>
          </p:nvSpPr>
          <p:spPr bwMode="auto">
            <a:xfrm>
              <a:off x="4478285" y="1858937"/>
              <a:ext cx="395976" cy="395972"/>
            </a:xfrm>
            <a:prstGeom prst="blockArc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アーチ 21">
              <a:extLst>
                <a:ext uri="{FF2B5EF4-FFF2-40B4-BE49-F238E27FC236}">
                  <a16:creationId xmlns:a16="http://schemas.microsoft.com/office/drawing/2014/main" id="{5EB2DFF0-4F22-4AFF-B89E-7A59156A13F6}"/>
                </a:ext>
              </a:extLst>
            </p:cNvPr>
            <p:cNvSpPr/>
            <p:nvPr/>
          </p:nvSpPr>
          <p:spPr bwMode="auto">
            <a:xfrm>
              <a:off x="5103125" y="1858937"/>
              <a:ext cx="395976" cy="395972"/>
            </a:xfrm>
            <a:prstGeom prst="blockArc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F4618107-D8F2-41BB-B453-384B80127B71}"/>
                </a:ext>
              </a:extLst>
            </p:cNvPr>
            <p:cNvSpPr/>
            <p:nvPr/>
          </p:nvSpPr>
          <p:spPr bwMode="auto">
            <a:xfrm>
              <a:off x="3984921" y="2266950"/>
              <a:ext cx="441774" cy="44177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104ED764-30CE-4D4D-BA12-FF9F764B313B}"/>
                </a:ext>
              </a:extLst>
            </p:cNvPr>
            <p:cNvSpPr/>
            <p:nvPr/>
          </p:nvSpPr>
          <p:spPr bwMode="auto">
            <a:xfrm>
              <a:off x="5556546" y="2266950"/>
              <a:ext cx="441774" cy="44177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8E2D78E2-4C98-4118-8331-D0B9DADC52E5}"/>
                </a:ext>
              </a:extLst>
            </p:cNvPr>
            <p:cNvSpPr/>
            <p:nvPr/>
          </p:nvSpPr>
          <p:spPr>
            <a:xfrm rot="18254568" flipH="1">
              <a:off x="5751507" y="2494084"/>
              <a:ext cx="537540" cy="810995"/>
            </a:xfrm>
            <a:custGeom>
              <a:avLst/>
              <a:gdLst>
                <a:gd name="connsiteX0" fmla="*/ 125197 w 713722"/>
                <a:gd name="connsiteY0" fmla="*/ 38255 h 1129202"/>
                <a:gd name="connsiteX1" fmla="*/ 163372 w 713722"/>
                <a:gd name="connsiteY1" fmla="*/ 6819 h 1129202"/>
                <a:gd name="connsiteX2" fmla="*/ 197146 w 713722"/>
                <a:gd name="connsiteY2" fmla="*/ 0 h 1129202"/>
                <a:gd name="connsiteX3" fmla="*/ 230918 w 713722"/>
                <a:gd name="connsiteY3" fmla="*/ 6819 h 1129202"/>
                <a:gd name="connsiteX4" fmla="*/ 283911 w 713722"/>
                <a:gd name="connsiteY4" fmla="*/ 86766 h 1129202"/>
                <a:gd name="connsiteX5" fmla="*/ 283911 w 713722"/>
                <a:gd name="connsiteY5" fmla="*/ 410324 h 1129202"/>
                <a:gd name="connsiteX6" fmla="*/ 290640 w 713722"/>
                <a:gd name="connsiteY6" fmla="*/ 400343 h 1129202"/>
                <a:gd name="connsiteX7" fmla="*/ 317117 w 713722"/>
                <a:gd name="connsiteY7" fmla="*/ 382492 h 1129202"/>
                <a:gd name="connsiteX8" fmla="*/ 349538 w 713722"/>
                <a:gd name="connsiteY8" fmla="*/ 375947 h 1129202"/>
                <a:gd name="connsiteX9" fmla="*/ 381960 w 713722"/>
                <a:gd name="connsiteY9" fmla="*/ 382492 h 1129202"/>
                <a:gd name="connsiteX10" fmla="*/ 408437 w 713722"/>
                <a:gd name="connsiteY10" fmla="*/ 400343 h 1129202"/>
                <a:gd name="connsiteX11" fmla="*/ 425824 w 713722"/>
                <a:gd name="connsiteY11" fmla="*/ 426132 h 1129202"/>
                <a:gd name="connsiteX12" fmla="*/ 442076 w 713722"/>
                <a:gd name="connsiteY12" fmla="*/ 402027 h 1129202"/>
                <a:gd name="connsiteX13" fmla="*/ 500974 w 713722"/>
                <a:gd name="connsiteY13" fmla="*/ 377631 h 1129202"/>
                <a:gd name="connsiteX14" fmla="*/ 500973 w 713722"/>
                <a:gd name="connsiteY14" fmla="*/ 377631 h 1129202"/>
                <a:gd name="connsiteX15" fmla="*/ 577723 w 713722"/>
                <a:gd name="connsiteY15" fmla="*/ 428504 h 1129202"/>
                <a:gd name="connsiteX16" fmla="*/ 580961 w 713722"/>
                <a:gd name="connsiteY16" fmla="*/ 444542 h 1129202"/>
                <a:gd name="connsiteX17" fmla="*/ 581157 w 713722"/>
                <a:gd name="connsiteY17" fmla="*/ 443570 h 1129202"/>
                <a:gd name="connsiteX18" fmla="*/ 617100 w 713722"/>
                <a:gd name="connsiteY18" fmla="*/ 407627 h 1129202"/>
                <a:gd name="connsiteX19" fmla="*/ 643390 w 713722"/>
                <a:gd name="connsiteY19" fmla="*/ 402320 h 1129202"/>
                <a:gd name="connsiteX20" fmla="*/ 669680 w 713722"/>
                <a:gd name="connsiteY20" fmla="*/ 407627 h 1129202"/>
                <a:gd name="connsiteX21" fmla="*/ 710930 w 713722"/>
                <a:gd name="connsiteY21" fmla="*/ 469860 h 1129202"/>
                <a:gd name="connsiteX22" fmla="*/ 710930 w 713722"/>
                <a:gd name="connsiteY22" fmla="*/ 639496 h 1129202"/>
                <a:gd name="connsiteX23" fmla="*/ 713722 w 713722"/>
                <a:gd name="connsiteY23" fmla="*/ 661658 h 1129202"/>
                <a:gd name="connsiteX24" fmla="*/ 713722 w 713722"/>
                <a:gd name="connsiteY24" fmla="*/ 791357 h 1129202"/>
                <a:gd name="connsiteX25" fmla="*/ 581914 w 713722"/>
                <a:gd name="connsiteY25" fmla="*/ 990210 h 1129202"/>
                <a:gd name="connsiteX26" fmla="*/ 557234 w 713722"/>
                <a:gd name="connsiteY26" fmla="*/ 997871 h 1129202"/>
                <a:gd name="connsiteX27" fmla="*/ 576733 w 713722"/>
                <a:gd name="connsiteY27" fmla="*/ 1129202 h 1129202"/>
                <a:gd name="connsiteX28" fmla="*/ 222373 w 713722"/>
                <a:gd name="connsiteY28" fmla="*/ 1129202 h 1129202"/>
                <a:gd name="connsiteX29" fmla="*/ 242838 w 713722"/>
                <a:gd name="connsiteY29" fmla="*/ 991378 h 1129202"/>
                <a:gd name="connsiteX30" fmla="*/ 239075 w 713722"/>
                <a:gd name="connsiteY30" fmla="*/ 990210 h 1129202"/>
                <a:gd name="connsiteX31" fmla="*/ 116969 w 713722"/>
                <a:gd name="connsiteY31" fmla="*/ 855533 h 1129202"/>
                <a:gd name="connsiteX32" fmla="*/ 109892 w 713722"/>
                <a:gd name="connsiteY32" fmla="*/ 808722 h 1129202"/>
                <a:gd name="connsiteX33" fmla="*/ 100715 w 713722"/>
                <a:gd name="connsiteY33" fmla="*/ 811808 h 1129202"/>
                <a:gd name="connsiteX34" fmla="*/ 12021 w 713722"/>
                <a:gd name="connsiteY34" fmla="*/ 767661 h 1129202"/>
                <a:gd name="connsiteX35" fmla="*/ 44825 w 713722"/>
                <a:gd name="connsiteY35" fmla="*/ 645235 h 1129202"/>
                <a:gd name="connsiteX36" fmla="*/ 77867 w 713722"/>
                <a:gd name="connsiteY36" fmla="*/ 626159 h 1129202"/>
                <a:gd name="connsiteX37" fmla="*/ 87433 w 713722"/>
                <a:gd name="connsiteY37" fmla="*/ 615476 h 1129202"/>
                <a:gd name="connsiteX38" fmla="*/ 105220 w 713722"/>
                <a:gd name="connsiteY38" fmla="*/ 589002 h 1129202"/>
                <a:gd name="connsiteX39" fmla="*/ 110379 w 713722"/>
                <a:gd name="connsiteY39" fmla="*/ 86766 h 1129202"/>
                <a:gd name="connsiteX40" fmla="*/ 125197 w 713722"/>
                <a:gd name="connsiteY40" fmla="*/ 38255 h 1129202"/>
                <a:gd name="connsiteX0" fmla="*/ 125197 w 713722"/>
                <a:gd name="connsiteY0" fmla="*/ 38255 h 1129202"/>
                <a:gd name="connsiteX1" fmla="*/ 163372 w 713722"/>
                <a:gd name="connsiteY1" fmla="*/ 6819 h 1129202"/>
                <a:gd name="connsiteX2" fmla="*/ 197146 w 713722"/>
                <a:gd name="connsiteY2" fmla="*/ 0 h 1129202"/>
                <a:gd name="connsiteX3" fmla="*/ 230918 w 713722"/>
                <a:gd name="connsiteY3" fmla="*/ 6819 h 1129202"/>
                <a:gd name="connsiteX4" fmla="*/ 283911 w 713722"/>
                <a:gd name="connsiteY4" fmla="*/ 86766 h 1129202"/>
                <a:gd name="connsiteX5" fmla="*/ 290640 w 713722"/>
                <a:gd name="connsiteY5" fmla="*/ 400343 h 1129202"/>
                <a:gd name="connsiteX6" fmla="*/ 317117 w 713722"/>
                <a:gd name="connsiteY6" fmla="*/ 382492 h 1129202"/>
                <a:gd name="connsiteX7" fmla="*/ 349538 w 713722"/>
                <a:gd name="connsiteY7" fmla="*/ 375947 h 1129202"/>
                <a:gd name="connsiteX8" fmla="*/ 381960 w 713722"/>
                <a:gd name="connsiteY8" fmla="*/ 382492 h 1129202"/>
                <a:gd name="connsiteX9" fmla="*/ 408437 w 713722"/>
                <a:gd name="connsiteY9" fmla="*/ 400343 h 1129202"/>
                <a:gd name="connsiteX10" fmla="*/ 425824 w 713722"/>
                <a:gd name="connsiteY10" fmla="*/ 426132 h 1129202"/>
                <a:gd name="connsiteX11" fmla="*/ 442076 w 713722"/>
                <a:gd name="connsiteY11" fmla="*/ 402027 h 1129202"/>
                <a:gd name="connsiteX12" fmla="*/ 500974 w 713722"/>
                <a:gd name="connsiteY12" fmla="*/ 377631 h 1129202"/>
                <a:gd name="connsiteX13" fmla="*/ 500973 w 713722"/>
                <a:gd name="connsiteY13" fmla="*/ 377631 h 1129202"/>
                <a:gd name="connsiteX14" fmla="*/ 577723 w 713722"/>
                <a:gd name="connsiteY14" fmla="*/ 428504 h 1129202"/>
                <a:gd name="connsiteX15" fmla="*/ 580961 w 713722"/>
                <a:gd name="connsiteY15" fmla="*/ 444542 h 1129202"/>
                <a:gd name="connsiteX16" fmla="*/ 581157 w 713722"/>
                <a:gd name="connsiteY16" fmla="*/ 443570 h 1129202"/>
                <a:gd name="connsiteX17" fmla="*/ 617100 w 713722"/>
                <a:gd name="connsiteY17" fmla="*/ 407627 h 1129202"/>
                <a:gd name="connsiteX18" fmla="*/ 643390 w 713722"/>
                <a:gd name="connsiteY18" fmla="*/ 402320 h 1129202"/>
                <a:gd name="connsiteX19" fmla="*/ 669680 w 713722"/>
                <a:gd name="connsiteY19" fmla="*/ 407627 h 1129202"/>
                <a:gd name="connsiteX20" fmla="*/ 710930 w 713722"/>
                <a:gd name="connsiteY20" fmla="*/ 469860 h 1129202"/>
                <a:gd name="connsiteX21" fmla="*/ 710930 w 713722"/>
                <a:gd name="connsiteY21" fmla="*/ 639496 h 1129202"/>
                <a:gd name="connsiteX22" fmla="*/ 713722 w 713722"/>
                <a:gd name="connsiteY22" fmla="*/ 661658 h 1129202"/>
                <a:gd name="connsiteX23" fmla="*/ 713722 w 713722"/>
                <a:gd name="connsiteY23" fmla="*/ 791357 h 1129202"/>
                <a:gd name="connsiteX24" fmla="*/ 581914 w 713722"/>
                <a:gd name="connsiteY24" fmla="*/ 990210 h 1129202"/>
                <a:gd name="connsiteX25" fmla="*/ 557234 w 713722"/>
                <a:gd name="connsiteY25" fmla="*/ 997871 h 1129202"/>
                <a:gd name="connsiteX26" fmla="*/ 576733 w 713722"/>
                <a:gd name="connsiteY26" fmla="*/ 1129202 h 1129202"/>
                <a:gd name="connsiteX27" fmla="*/ 222373 w 713722"/>
                <a:gd name="connsiteY27" fmla="*/ 1129202 h 1129202"/>
                <a:gd name="connsiteX28" fmla="*/ 242838 w 713722"/>
                <a:gd name="connsiteY28" fmla="*/ 991378 h 1129202"/>
                <a:gd name="connsiteX29" fmla="*/ 239075 w 713722"/>
                <a:gd name="connsiteY29" fmla="*/ 990210 h 1129202"/>
                <a:gd name="connsiteX30" fmla="*/ 116969 w 713722"/>
                <a:gd name="connsiteY30" fmla="*/ 855533 h 1129202"/>
                <a:gd name="connsiteX31" fmla="*/ 109892 w 713722"/>
                <a:gd name="connsiteY31" fmla="*/ 808722 h 1129202"/>
                <a:gd name="connsiteX32" fmla="*/ 100715 w 713722"/>
                <a:gd name="connsiteY32" fmla="*/ 811808 h 1129202"/>
                <a:gd name="connsiteX33" fmla="*/ 12021 w 713722"/>
                <a:gd name="connsiteY33" fmla="*/ 767661 h 1129202"/>
                <a:gd name="connsiteX34" fmla="*/ 44825 w 713722"/>
                <a:gd name="connsiteY34" fmla="*/ 645235 h 1129202"/>
                <a:gd name="connsiteX35" fmla="*/ 77867 w 713722"/>
                <a:gd name="connsiteY35" fmla="*/ 626159 h 1129202"/>
                <a:gd name="connsiteX36" fmla="*/ 87433 w 713722"/>
                <a:gd name="connsiteY36" fmla="*/ 615476 h 1129202"/>
                <a:gd name="connsiteX37" fmla="*/ 105220 w 713722"/>
                <a:gd name="connsiteY37" fmla="*/ 589002 h 1129202"/>
                <a:gd name="connsiteX38" fmla="*/ 110379 w 713722"/>
                <a:gd name="connsiteY38" fmla="*/ 86766 h 1129202"/>
                <a:gd name="connsiteX39" fmla="*/ 125197 w 713722"/>
                <a:gd name="connsiteY39" fmla="*/ 38255 h 1129202"/>
                <a:gd name="connsiteX0" fmla="*/ 125197 w 713722"/>
                <a:gd name="connsiteY0" fmla="*/ 38255 h 1129202"/>
                <a:gd name="connsiteX1" fmla="*/ 163372 w 713722"/>
                <a:gd name="connsiteY1" fmla="*/ 6819 h 1129202"/>
                <a:gd name="connsiteX2" fmla="*/ 197146 w 713722"/>
                <a:gd name="connsiteY2" fmla="*/ 0 h 1129202"/>
                <a:gd name="connsiteX3" fmla="*/ 230918 w 713722"/>
                <a:gd name="connsiteY3" fmla="*/ 6819 h 1129202"/>
                <a:gd name="connsiteX4" fmla="*/ 283911 w 713722"/>
                <a:gd name="connsiteY4" fmla="*/ 86766 h 1129202"/>
                <a:gd name="connsiteX5" fmla="*/ 290640 w 713722"/>
                <a:gd name="connsiteY5" fmla="*/ 400343 h 1129202"/>
                <a:gd name="connsiteX6" fmla="*/ 317117 w 713722"/>
                <a:gd name="connsiteY6" fmla="*/ 382492 h 1129202"/>
                <a:gd name="connsiteX7" fmla="*/ 349538 w 713722"/>
                <a:gd name="connsiteY7" fmla="*/ 375947 h 1129202"/>
                <a:gd name="connsiteX8" fmla="*/ 381960 w 713722"/>
                <a:gd name="connsiteY8" fmla="*/ 382492 h 1129202"/>
                <a:gd name="connsiteX9" fmla="*/ 408437 w 713722"/>
                <a:gd name="connsiteY9" fmla="*/ 400343 h 1129202"/>
                <a:gd name="connsiteX10" fmla="*/ 442076 w 713722"/>
                <a:gd name="connsiteY10" fmla="*/ 402027 h 1129202"/>
                <a:gd name="connsiteX11" fmla="*/ 500974 w 713722"/>
                <a:gd name="connsiteY11" fmla="*/ 377631 h 1129202"/>
                <a:gd name="connsiteX12" fmla="*/ 500973 w 713722"/>
                <a:gd name="connsiteY12" fmla="*/ 377631 h 1129202"/>
                <a:gd name="connsiteX13" fmla="*/ 577723 w 713722"/>
                <a:gd name="connsiteY13" fmla="*/ 428504 h 1129202"/>
                <a:gd name="connsiteX14" fmla="*/ 580961 w 713722"/>
                <a:gd name="connsiteY14" fmla="*/ 444542 h 1129202"/>
                <a:gd name="connsiteX15" fmla="*/ 581157 w 713722"/>
                <a:gd name="connsiteY15" fmla="*/ 443570 h 1129202"/>
                <a:gd name="connsiteX16" fmla="*/ 617100 w 713722"/>
                <a:gd name="connsiteY16" fmla="*/ 407627 h 1129202"/>
                <a:gd name="connsiteX17" fmla="*/ 643390 w 713722"/>
                <a:gd name="connsiteY17" fmla="*/ 402320 h 1129202"/>
                <a:gd name="connsiteX18" fmla="*/ 669680 w 713722"/>
                <a:gd name="connsiteY18" fmla="*/ 407627 h 1129202"/>
                <a:gd name="connsiteX19" fmla="*/ 710930 w 713722"/>
                <a:gd name="connsiteY19" fmla="*/ 469860 h 1129202"/>
                <a:gd name="connsiteX20" fmla="*/ 710930 w 713722"/>
                <a:gd name="connsiteY20" fmla="*/ 639496 h 1129202"/>
                <a:gd name="connsiteX21" fmla="*/ 713722 w 713722"/>
                <a:gd name="connsiteY21" fmla="*/ 661658 h 1129202"/>
                <a:gd name="connsiteX22" fmla="*/ 713722 w 713722"/>
                <a:gd name="connsiteY22" fmla="*/ 791357 h 1129202"/>
                <a:gd name="connsiteX23" fmla="*/ 581914 w 713722"/>
                <a:gd name="connsiteY23" fmla="*/ 990210 h 1129202"/>
                <a:gd name="connsiteX24" fmla="*/ 557234 w 713722"/>
                <a:gd name="connsiteY24" fmla="*/ 997871 h 1129202"/>
                <a:gd name="connsiteX25" fmla="*/ 576733 w 713722"/>
                <a:gd name="connsiteY25" fmla="*/ 1129202 h 1129202"/>
                <a:gd name="connsiteX26" fmla="*/ 222373 w 713722"/>
                <a:gd name="connsiteY26" fmla="*/ 1129202 h 1129202"/>
                <a:gd name="connsiteX27" fmla="*/ 242838 w 713722"/>
                <a:gd name="connsiteY27" fmla="*/ 991378 h 1129202"/>
                <a:gd name="connsiteX28" fmla="*/ 239075 w 713722"/>
                <a:gd name="connsiteY28" fmla="*/ 990210 h 1129202"/>
                <a:gd name="connsiteX29" fmla="*/ 116969 w 713722"/>
                <a:gd name="connsiteY29" fmla="*/ 855533 h 1129202"/>
                <a:gd name="connsiteX30" fmla="*/ 109892 w 713722"/>
                <a:gd name="connsiteY30" fmla="*/ 808722 h 1129202"/>
                <a:gd name="connsiteX31" fmla="*/ 100715 w 713722"/>
                <a:gd name="connsiteY31" fmla="*/ 811808 h 1129202"/>
                <a:gd name="connsiteX32" fmla="*/ 12021 w 713722"/>
                <a:gd name="connsiteY32" fmla="*/ 767661 h 1129202"/>
                <a:gd name="connsiteX33" fmla="*/ 44825 w 713722"/>
                <a:gd name="connsiteY33" fmla="*/ 645235 h 1129202"/>
                <a:gd name="connsiteX34" fmla="*/ 77867 w 713722"/>
                <a:gd name="connsiteY34" fmla="*/ 626159 h 1129202"/>
                <a:gd name="connsiteX35" fmla="*/ 87433 w 713722"/>
                <a:gd name="connsiteY35" fmla="*/ 615476 h 1129202"/>
                <a:gd name="connsiteX36" fmla="*/ 105220 w 713722"/>
                <a:gd name="connsiteY36" fmla="*/ 589002 h 1129202"/>
                <a:gd name="connsiteX37" fmla="*/ 110379 w 713722"/>
                <a:gd name="connsiteY37" fmla="*/ 86766 h 1129202"/>
                <a:gd name="connsiteX38" fmla="*/ 125197 w 713722"/>
                <a:gd name="connsiteY38" fmla="*/ 38255 h 1129202"/>
                <a:gd name="connsiteX0" fmla="*/ 125197 w 713722"/>
                <a:gd name="connsiteY0" fmla="*/ 38255 h 1129202"/>
                <a:gd name="connsiteX1" fmla="*/ 163372 w 713722"/>
                <a:gd name="connsiteY1" fmla="*/ 6819 h 1129202"/>
                <a:gd name="connsiteX2" fmla="*/ 197146 w 713722"/>
                <a:gd name="connsiteY2" fmla="*/ 0 h 1129202"/>
                <a:gd name="connsiteX3" fmla="*/ 230918 w 713722"/>
                <a:gd name="connsiteY3" fmla="*/ 6819 h 1129202"/>
                <a:gd name="connsiteX4" fmla="*/ 283911 w 713722"/>
                <a:gd name="connsiteY4" fmla="*/ 86766 h 1129202"/>
                <a:gd name="connsiteX5" fmla="*/ 290640 w 713722"/>
                <a:gd name="connsiteY5" fmla="*/ 400343 h 1129202"/>
                <a:gd name="connsiteX6" fmla="*/ 317117 w 713722"/>
                <a:gd name="connsiteY6" fmla="*/ 382492 h 1129202"/>
                <a:gd name="connsiteX7" fmla="*/ 349538 w 713722"/>
                <a:gd name="connsiteY7" fmla="*/ 375947 h 1129202"/>
                <a:gd name="connsiteX8" fmla="*/ 381960 w 713722"/>
                <a:gd name="connsiteY8" fmla="*/ 382492 h 1129202"/>
                <a:gd name="connsiteX9" fmla="*/ 408437 w 713722"/>
                <a:gd name="connsiteY9" fmla="*/ 400343 h 1129202"/>
                <a:gd name="connsiteX10" fmla="*/ 442076 w 713722"/>
                <a:gd name="connsiteY10" fmla="*/ 402027 h 1129202"/>
                <a:gd name="connsiteX11" fmla="*/ 500974 w 713722"/>
                <a:gd name="connsiteY11" fmla="*/ 377631 h 1129202"/>
                <a:gd name="connsiteX12" fmla="*/ 500973 w 713722"/>
                <a:gd name="connsiteY12" fmla="*/ 377631 h 1129202"/>
                <a:gd name="connsiteX13" fmla="*/ 577723 w 713722"/>
                <a:gd name="connsiteY13" fmla="*/ 428504 h 1129202"/>
                <a:gd name="connsiteX14" fmla="*/ 580961 w 713722"/>
                <a:gd name="connsiteY14" fmla="*/ 444542 h 1129202"/>
                <a:gd name="connsiteX15" fmla="*/ 617100 w 713722"/>
                <a:gd name="connsiteY15" fmla="*/ 407627 h 1129202"/>
                <a:gd name="connsiteX16" fmla="*/ 643390 w 713722"/>
                <a:gd name="connsiteY16" fmla="*/ 402320 h 1129202"/>
                <a:gd name="connsiteX17" fmla="*/ 669680 w 713722"/>
                <a:gd name="connsiteY17" fmla="*/ 407627 h 1129202"/>
                <a:gd name="connsiteX18" fmla="*/ 710930 w 713722"/>
                <a:gd name="connsiteY18" fmla="*/ 469860 h 1129202"/>
                <a:gd name="connsiteX19" fmla="*/ 710930 w 713722"/>
                <a:gd name="connsiteY19" fmla="*/ 639496 h 1129202"/>
                <a:gd name="connsiteX20" fmla="*/ 713722 w 713722"/>
                <a:gd name="connsiteY20" fmla="*/ 661658 h 1129202"/>
                <a:gd name="connsiteX21" fmla="*/ 713722 w 713722"/>
                <a:gd name="connsiteY21" fmla="*/ 791357 h 1129202"/>
                <a:gd name="connsiteX22" fmla="*/ 581914 w 713722"/>
                <a:gd name="connsiteY22" fmla="*/ 990210 h 1129202"/>
                <a:gd name="connsiteX23" fmla="*/ 557234 w 713722"/>
                <a:gd name="connsiteY23" fmla="*/ 997871 h 1129202"/>
                <a:gd name="connsiteX24" fmla="*/ 576733 w 713722"/>
                <a:gd name="connsiteY24" fmla="*/ 1129202 h 1129202"/>
                <a:gd name="connsiteX25" fmla="*/ 222373 w 713722"/>
                <a:gd name="connsiteY25" fmla="*/ 1129202 h 1129202"/>
                <a:gd name="connsiteX26" fmla="*/ 242838 w 713722"/>
                <a:gd name="connsiteY26" fmla="*/ 991378 h 1129202"/>
                <a:gd name="connsiteX27" fmla="*/ 239075 w 713722"/>
                <a:gd name="connsiteY27" fmla="*/ 990210 h 1129202"/>
                <a:gd name="connsiteX28" fmla="*/ 116969 w 713722"/>
                <a:gd name="connsiteY28" fmla="*/ 855533 h 1129202"/>
                <a:gd name="connsiteX29" fmla="*/ 109892 w 713722"/>
                <a:gd name="connsiteY29" fmla="*/ 808722 h 1129202"/>
                <a:gd name="connsiteX30" fmla="*/ 100715 w 713722"/>
                <a:gd name="connsiteY30" fmla="*/ 811808 h 1129202"/>
                <a:gd name="connsiteX31" fmla="*/ 12021 w 713722"/>
                <a:gd name="connsiteY31" fmla="*/ 767661 h 1129202"/>
                <a:gd name="connsiteX32" fmla="*/ 44825 w 713722"/>
                <a:gd name="connsiteY32" fmla="*/ 645235 h 1129202"/>
                <a:gd name="connsiteX33" fmla="*/ 77867 w 713722"/>
                <a:gd name="connsiteY33" fmla="*/ 626159 h 1129202"/>
                <a:gd name="connsiteX34" fmla="*/ 87433 w 713722"/>
                <a:gd name="connsiteY34" fmla="*/ 615476 h 1129202"/>
                <a:gd name="connsiteX35" fmla="*/ 105220 w 713722"/>
                <a:gd name="connsiteY35" fmla="*/ 589002 h 1129202"/>
                <a:gd name="connsiteX36" fmla="*/ 110379 w 713722"/>
                <a:gd name="connsiteY36" fmla="*/ 86766 h 1129202"/>
                <a:gd name="connsiteX37" fmla="*/ 125197 w 713722"/>
                <a:gd name="connsiteY37" fmla="*/ 38255 h 1129202"/>
                <a:gd name="connsiteX0" fmla="*/ 125197 w 713722"/>
                <a:gd name="connsiteY0" fmla="*/ 38255 h 1129202"/>
                <a:gd name="connsiteX1" fmla="*/ 163372 w 713722"/>
                <a:gd name="connsiteY1" fmla="*/ 6819 h 1129202"/>
                <a:gd name="connsiteX2" fmla="*/ 197146 w 713722"/>
                <a:gd name="connsiteY2" fmla="*/ 0 h 1129202"/>
                <a:gd name="connsiteX3" fmla="*/ 230918 w 713722"/>
                <a:gd name="connsiteY3" fmla="*/ 6819 h 1129202"/>
                <a:gd name="connsiteX4" fmla="*/ 283911 w 713722"/>
                <a:gd name="connsiteY4" fmla="*/ 86766 h 1129202"/>
                <a:gd name="connsiteX5" fmla="*/ 290640 w 713722"/>
                <a:gd name="connsiteY5" fmla="*/ 400343 h 1129202"/>
                <a:gd name="connsiteX6" fmla="*/ 317117 w 713722"/>
                <a:gd name="connsiteY6" fmla="*/ 382492 h 1129202"/>
                <a:gd name="connsiteX7" fmla="*/ 349538 w 713722"/>
                <a:gd name="connsiteY7" fmla="*/ 375947 h 1129202"/>
                <a:gd name="connsiteX8" fmla="*/ 381960 w 713722"/>
                <a:gd name="connsiteY8" fmla="*/ 382492 h 1129202"/>
                <a:gd name="connsiteX9" fmla="*/ 408437 w 713722"/>
                <a:gd name="connsiteY9" fmla="*/ 400343 h 1129202"/>
                <a:gd name="connsiteX10" fmla="*/ 442076 w 713722"/>
                <a:gd name="connsiteY10" fmla="*/ 402027 h 1129202"/>
                <a:gd name="connsiteX11" fmla="*/ 500974 w 713722"/>
                <a:gd name="connsiteY11" fmla="*/ 377631 h 1129202"/>
                <a:gd name="connsiteX12" fmla="*/ 500973 w 713722"/>
                <a:gd name="connsiteY12" fmla="*/ 377631 h 1129202"/>
                <a:gd name="connsiteX13" fmla="*/ 577723 w 713722"/>
                <a:gd name="connsiteY13" fmla="*/ 428504 h 1129202"/>
                <a:gd name="connsiteX14" fmla="*/ 617100 w 713722"/>
                <a:gd name="connsiteY14" fmla="*/ 407627 h 1129202"/>
                <a:gd name="connsiteX15" fmla="*/ 643390 w 713722"/>
                <a:gd name="connsiteY15" fmla="*/ 402320 h 1129202"/>
                <a:gd name="connsiteX16" fmla="*/ 669680 w 713722"/>
                <a:gd name="connsiteY16" fmla="*/ 407627 h 1129202"/>
                <a:gd name="connsiteX17" fmla="*/ 710930 w 713722"/>
                <a:gd name="connsiteY17" fmla="*/ 469860 h 1129202"/>
                <a:gd name="connsiteX18" fmla="*/ 710930 w 713722"/>
                <a:gd name="connsiteY18" fmla="*/ 639496 h 1129202"/>
                <a:gd name="connsiteX19" fmla="*/ 713722 w 713722"/>
                <a:gd name="connsiteY19" fmla="*/ 661658 h 1129202"/>
                <a:gd name="connsiteX20" fmla="*/ 713722 w 713722"/>
                <a:gd name="connsiteY20" fmla="*/ 791357 h 1129202"/>
                <a:gd name="connsiteX21" fmla="*/ 581914 w 713722"/>
                <a:gd name="connsiteY21" fmla="*/ 990210 h 1129202"/>
                <a:gd name="connsiteX22" fmla="*/ 557234 w 713722"/>
                <a:gd name="connsiteY22" fmla="*/ 997871 h 1129202"/>
                <a:gd name="connsiteX23" fmla="*/ 576733 w 713722"/>
                <a:gd name="connsiteY23" fmla="*/ 1129202 h 1129202"/>
                <a:gd name="connsiteX24" fmla="*/ 222373 w 713722"/>
                <a:gd name="connsiteY24" fmla="*/ 1129202 h 1129202"/>
                <a:gd name="connsiteX25" fmla="*/ 242838 w 713722"/>
                <a:gd name="connsiteY25" fmla="*/ 991378 h 1129202"/>
                <a:gd name="connsiteX26" fmla="*/ 239075 w 713722"/>
                <a:gd name="connsiteY26" fmla="*/ 990210 h 1129202"/>
                <a:gd name="connsiteX27" fmla="*/ 116969 w 713722"/>
                <a:gd name="connsiteY27" fmla="*/ 855533 h 1129202"/>
                <a:gd name="connsiteX28" fmla="*/ 109892 w 713722"/>
                <a:gd name="connsiteY28" fmla="*/ 808722 h 1129202"/>
                <a:gd name="connsiteX29" fmla="*/ 100715 w 713722"/>
                <a:gd name="connsiteY29" fmla="*/ 811808 h 1129202"/>
                <a:gd name="connsiteX30" fmla="*/ 12021 w 713722"/>
                <a:gd name="connsiteY30" fmla="*/ 767661 h 1129202"/>
                <a:gd name="connsiteX31" fmla="*/ 44825 w 713722"/>
                <a:gd name="connsiteY31" fmla="*/ 645235 h 1129202"/>
                <a:gd name="connsiteX32" fmla="*/ 77867 w 713722"/>
                <a:gd name="connsiteY32" fmla="*/ 626159 h 1129202"/>
                <a:gd name="connsiteX33" fmla="*/ 87433 w 713722"/>
                <a:gd name="connsiteY33" fmla="*/ 615476 h 1129202"/>
                <a:gd name="connsiteX34" fmla="*/ 105220 w 713722"/>
                <a:gd name="connsiteY34" fmla="*/ 589002 h 1129202"/>
                <a:gd name="connsiteX35" fmla="*/ 110379 w 713722"/>
                <a:gd name="connsiteY35" fmla="*/ 86766 h 1129202"/>
                <a:gd name="connsiteX36" fmla="*/ 125197 w 713722"/>
                <a:gd name="connsiteY36" fmla="*/ 38255 h 1129202"/>
                <a:gd name="connsiteX0" fmla="*/ 125197 w 713722"/>
                <a:gd name="connsiteY0" fmla="*/ 38255 h 1129202"/>
                <a:gd name="connsiteX1" fmla="*/ 163372 w 713722"/>
                <a:gd name="connsiteY1" fmla="*/ 6819 h 1129202"/>
                <a:gd name="connsiteX2" fmla="*/ 197146 w 713722"/>
                <a:gd name="connsiteY2" fmla="*/ 0 h 1129202"/>
                <a:gd name="connsiteX3" fmla="*/ 230918 w 713722"/>
                <a:gd name="connsiteY3" fmla="*/ 6819 h 1129202"/>
                <a:gd name="connsiteX4" fmla="*/ 283911 w 713722"/>
                <a:gd name="connsiteY4" fmla="*/ 86766 h 1129202"/>
                <a:gd name="connsiteX5" fmla="*/ 290640 w 713722"/>
                <a:gd name="connsiteY5" fmla="*/ 400343 h 1129202"/>
                <a:gd name="connsiteX6" fmla="*/ 317117 w 713722"/>
                <a:gd name="connsiteY6" fmla="*/ 382492 h 1129202"/>
                <a:gd name="connsiteX7" fmla="*/ 349538 w 713722"/>
                <a:gd name="connsiteY7" fmla="*/ 375947 h 1129202"/>
                <a:gd name="connsiteX8" fmla="*/ 381960 w 713722"/>
                <a:gd name="connsiteY8" fmla="*/ 382492 h 1129202"/>
                <a:gd name="connsiteX9" fmla="*/ 408437 w 713722"/>
                <a:gd name="connsiteY9" fmla="*/ 400343 h 1129202"/>
                <a:gd name="connsiteX10" fmla="*/ 442076 w 713722"/>
                <a:gd name="connsiteY10" fmla="*/ 402027 h 1129202"/>
                <a:gd name="connsiteX11" fmla="*/ 500974 w 713722"/>
                <a:gd name="connsiteY11" fmla="*/ 377631 h 1129202"/>
                <a:gd name="connsiteX12" fmla="*/ 500973 w 713722"/>
                <a:gd name="connsiteY12" fmla="*/ 377631 h 1129202"/>
                <a:gd name="connsiteX13" fmla="*/ 577723 w 713722"/>
                <a:gd name="connsiteY13" fmla="*/ 428504 h 1129202"/>
                <a:gd name="connsiteX14" fmla="*/ 617100 w 713722"/>
                <a:gd name="connsiteY14" fmla="*/ 407627 h 1129202"/>
                <a:gd name="connsiteX15" fmla="*/ 643390 w 713722"/>
                <a:gd name="connsiteY15" fmla="*/ 402320 h 1129202"/>
                <a:gd name="connsiteX16" fmla="*/ 669680 w 713722"/>
                <a:gd name="connsiteY16" fmla="*/ 407627 h 1129202"/>
                <a:gd name="connsiteX17" fmla="*/ 710930 w 713722"/>
                <a:gd name="connsiteY17" fmla="*/ 469860 h 1129202"/>
                <a:gd name="connsiteX18" fmla="*/ 713722 w 713722"/>
                <a:gd name="connsiteY18" fmla="*/ 661658 h 1129202"/>
                <a:gd name="connsiteX19" fmla="*/ 713722 w 713722"/>
                <a:gd name="connsiteY19" fmla="*/ 791357 h 1129202"/>
                <a:gd name="connsiteX20" fmla="*/ 581914 w 713722"/>
                <a:gd name="connsiteY20" fmla="*/ 990210 h 1129202"/>
                <a:gd name="connsiteX21" fmla="*/ 557234 w 713722"/>
                <a:gd name="connsiteY21" fmla="*/ 997871 h 1129202"/>
                <a:gd name="connsiteX22" fmla="*/ 576733 w 713722"/>
                <a:gd name="connsiteY22" fmla="*/ 1129202 h 1129202"/>
                <a:gd name="connsiteX23" fmla="*/ 222373 w 713722"/>
                <a:gd name="connsiteY23" fmla="*/ 1129202 h 1129202"/>
                <a:gd name="connsiteX24" fmla="*/ 242838 w 713722"/>
                <a:gd name="connsiteY24" fmla="*/ 991378 h 1129202"/>
                <a:gd name="connsiteX25" fmla="*/ 239075 w 713722"/>
                <a:gd name="connsiteY25" fmla="*/ 990210 h 1129202"/>
                <a:gd name="connsiteX26" fmla="*/ 116969 w 713722"/>
                <a:gd name="connsiteY26" fmla="*/ 855533 h 1129202"/>
                <a:gd name="connsiteX27" fmla="*/ 109892 w 713722"/>
                <a:gd name="connsiteY27" fmla="*/ 808722 h 1129202"/>
                <a:gd name="connsiteX28" fmla="*/ 100715 w 713722"/>
                <a:gd name="connsiteY28" fmla="*/ 811808 h 1129202"/>
                <a:gd name="connsiteX29" fmla="*/ 12021 w 713722"/>
                <a:gd name="connsiteY29" fmla="*/ 767661 h 1129202"/>
                <a:gd name="connsiteX30" fmla="*/ 44825 w 713722"/>
                <a:gd name="connsiteY30" fmla="*/ 645235 h 1129202"/>
                <a:gd name="connsiteX31" fmla="*/ 77867 w 713722"/>
                <a:gd name="connsiteY31" fmla="*/ 626159 h 1129202"/>
                <a:gd name="connsiteX32" fmla="*/ 87433 w 713722"/>
                <a:gd name="connsiteY32" fmla="*/ 615476 h 1129202"/>
                <a:gd name="connsiteX33" fmla="*/ 105220 w 713722"/>
                <a:gd name="connsiteY33" fmla="*/ 589002 h 1129202"/>
                <a:gd name="connsiteX34" fmla="*/ 110379 w 713722"/>
                <a:gd name="connsiteY34" fmla="*/ 86766 h 1129202"/>
                <a:gd name="connsiteX35" fmla="*/ 125197 w 713722"/>
                <a:gd name="connsiteY35" fmla="*/ 38255 h 1129202"/>
                <a:gd name="connsiteX0" fmla="*/ 125197 w 713722"/>
                <a:gd name="connsiteY0" fmla="*/ 38255 h 1129202"/>
                <a:gd name="connsiteX1" fmla="*/ 163372 w 713722"/>
                <a:gd name="connsiteY1" fmla="*/ 6819 h 1129202"/>
                <a:gd name="connsiteX2" fmla="*/ 197146 w 713722"/>
                <a:gd name="connsiteY2" fmla="*/ 0 h 1129202"/>
                <a:gd name="connsiteX3" fmla="*/ 230918 w 713722"/>
                <a:gd name="connsiteY3" fmla="*/ 6819 h 1129202"/>
                <a:gd name="connsiteX4" fmla="*/ 283911 w 713722"/>
                <a:gd name="connsiteY4" fmla="*/ 86766 h 1129202"/>
                <a:gd name="connsiteX5" fmla="*/ 290640 w 713722"/>
                <a:gd name="connsiteY5" fmla="*/ 400343 h 1129202"/>
                <a:gd name="connsiteX6" fmla="*/ 317117 w 713722"/>
                <a:gd name="connsiteY6" fmla="*/ 382492 h 1129202"/>
                <a:gd name="connsiteX7" fmla="*/ 349538 w 713722"/>
                <a:gd name="connsiteY7" fmla="*/ 375947 h 1129202"/>
                <a:gd name="connsiteX8" fmla="*/ 381960 w 713722"/>
                <a:gd name="connsiteY8" fmla="*/ 382492 h 1129202"/>
                <a:gd name="connsiteX9" fmla="*/ 408437 w 713722"/>
                <a:gd name="connsiteY9" fmla="*/ 400343 h 1129202"/>
                <a:gd name="connsiteX10" fmla="*/ 442076 w 713722"/>
                <a:gd name="connsiteY10" fmla="*/ 402027 h 1129202"/>
                <a:gd name="connsiteX11" fmla="*/ 500974 w 713722"/>
                <a:gd name="connsiteY11" fmla="*/ 377631 h 1129202"/>
                <a:gd name="connsiteX12" fmla="*/ 500973 w 713722"/>
                <a:gd name="connsiteY12" fmla="*/ 377631 h 1129202"/>
                <a:gd name="connsiteX13" fmla="*/ 577723 w 713722"/>
                <a:gd name="connsiteY13" fmla="*/ 428504 h 1129202"/>
                <a:gd name="connsiteX14" fmla="*/ 617100 w 713722"/>
                <a:gd name="connsiteY14" fmla="*/ 407627 h 1129202"/>
                <a:gd name="connsiteX15" fmla="*/ 643390 w 713722"/>
                <a:gd name="connsiteY15" fmla="*/ 402320 h 1129202"/>
                <a:gd name="connsiteX16" fmla="*/ 669680 w 713722"/>
                <a:gd name="connsiteY16" fmla="*/ 407627 h 1129202"/>
                <a:gd name="connsiteX17" fmla="*/ 710930 w 713722"/>
                <a:gd name="connsiteY17" fmla="*/ 469860 h 1129202"/>
                <a:gd name="connsiteX18" fmla="*/ 713722 w 713722"/>
                <a:gd name="connsiteY18" fmla="*/ 661658 h 1129202"/>
                <a:gd name="connsiteX19" fmla="*/ 713722 w 713722"/>
                <a:gd name="connsiteY19" fmla="*/ 791357 h 1129202"/>
                <a:gd name="connsiteX20" fmla="*/ 581914 w 713722"/>
                <a:gd name="connsiteY20" fmla="*/ 990210 h 1129202"/>
                <a:gd name="connsiteX21" fmla="*/ 557234 w 713722"/>
                <a:gd name="connsiteY21" fmla="*/ 997871 h 1129202"/>
                <a:gd name="connsiteX22" fmla="*/ 576733 w 713722"/>
                <a:gd name="connsiteY22" fmla="*/ 1129202 h 1129202"/>
                <a:gd name="connsiteX23" fmla="*/ 222373 w 713722"/>
                <a:gd name="connsiteY23" fmla="*/ 1129202 h 1129202"/>
                <a:gd name="connsiteX24" fmla="*/ 242838 w 713722"/>
                <a:gd name="connsiteY24" fmla="*/ 991378 h 1129202"/>
                <a:gd name="connsiteX25" fmla="*/ 239075 w 713722"/>
                <a:gd name="connsiteY25" fmla="*/ 990210 h 1129202"/>
                <a:gd name="connsiteX26" fmla="*/ 116969 w 713722"/>
                <a:gd name="connsiteY26" fmla="*/ 855533 h 1129202"/>
                <a:gd name="connsiteX27" fmla="*/ 100715 w 713722"/>
                <a:gd name="connsiteY27" fmla="*/ 811808 h 1129202"/>
                <a:gd name="connsiteX28" fmla="*/ 12021 w 713722"/>
                <a:gd name="connsiteY28" fmla="*/ 767661 h 1129202"/>
                <a:gd name="connsiteX29" fmla="*/ 44825 w 713722"/>
                <a:gd name="connsiteY29" fmla="*/ 645235 h 1129202"/>
                <a:gd name="connsiteX30" fmla="*/ 77867 w 713722"/>
                <a:gd name="connsiteY30" fmla="*/ 626159 h 1129202"/>
                <a:gd name="connsiteX31" fmla="*/ 87433 w 713722"/>
                <a:gd name="connsiteY31" fmla="*/ 615476 h 1129202"/>
                <a:gd name="connsiteX32" fmla="*/ 105220 w 713722"/>
                <a:gd name="connsiteY32" fmla="*/ 589002 h 1129202"/>
                <a:gd name="connsiteX33" fmla="*/ 110379 w 713722"/>
                <a:gd name="connsiteY33" fmla="*/ 86766 h 1129202"/>
                <a:gd name="connsiteX34" fmla="*/ 125197 w 713722"/>
                <a:gd name="connsiteY34" fmla="*/ 38255 h 1129202"/>
                <a:gd name="connsiteX0" fmla="*/ 125197 w 713722"/>
                <a:gd name="connsiteY0" fmla="*/ 38255 h 1129202"/>
                <a:gd name="connsiteX1" fmla="*/ 163372 w 713722"/>
                <a:gd name="connsiteY1" fmla="*/ 6819 h 1129202"/>
                <a:gd name="connsiteX2" fmla="*/ 197146 w 713722"/>
                <a:gd name="connsiteY2" fmla="*/ 0 h 1129202"/>
                <a:gd name="connsiteX3" fmla="*/ 230918 w 713722"/>
                <a:gd name="connsiteY3" fmla="*/ 6819 h 1129202"/>
                <a:gd name="connsiteX4" fmla="*/ 283911 w 713722"/>
                <a:gd name="connsiteY4" fmla="*/ 86766 h 1129202"/>
                <a:gd name="connsiteX5" fmla="*/ 290640 w 713722"/>
                <a:gd name="connsiteY5" fmla="*/ 400343 h 1129202"/>
                <a:gd name="connsiteX6" fmla="*/ 317117 w 713722"/>
                <a:gd name="connsiteY6" fmla="*/ 382492 h 1129202"/>
                <a:gd name="connsiteX7" fmla="*/ 349538 w 713722"/>
                <a:gd name="connsiteY7" fmla="*/ 375947 h 1129202"/>
                <a:gd name="connsiteX8" fmla="*/ 381960 w 713722"/>
                <a:gd name="connsiteY8" fmla="*/ 382492 h 1129202"/>
                <a:gd name="connsiteX9" fmla="*/ 408437 w 713722"/>
                <a:gd name="connsiteY9" fmla="*/ 400343 h 1129202"/>
                <a:gd name="connsiteX10" fmla="*/ 442076 w 713722"/>
                <a:gd name="connsiteY10" fmla="*/ 402027 h 1129202"/>
                <a:gd name="connsiteX11" fmla="*/ 500974 w 713722"/>
                <a:gd name="connsiteY11" fmla="*/ 377631 h 1129202"/>
                <a:gd name="connsiteX12" fmla="*/ 500973 w 713722"/>
                <a:gd name="connsiteY12" fmla="*/ 377631 h 1129202"/>
                <a:gd name="connsiteX13" fmla="*/ 577723 w 713722"/>
                <a:gd name="connsiteY13" fmla="*/ 428504 h 1129202"/>
                <a:gd name="connsiteX14" fmla="*/ 617100 w 713722"/>
                <a:gd name="connsiteY14" fmla="*/ 407627 h 1129202"/>
                <a:gd name="connsiteX15" fmla="*/ 643390 w 713722"/>
                <a:gd name="connsiteY15" fmla="*/ 402320 h 1129202"/>
                <a:gd name="connsiteX16" fmla="*/ 669680 w 713722"/>
                <a:gd name="connsiteY16" fmla="*/ 407627 h 1129202"/>
                <a:gd name="connsiteX17" fmla="*/ 710930 w 713722"/>
                <a:gd name="connsiteY17" fmla="*/ 469860 h 1129202"/>
                <a:gd name="connsiteX18" fmla="*/ 713722 w 713722"/>
                <a:gd name="connsiteY18" fmla="*/ 661658 h 1129202"/>
                <a:gd name="connsiteX19" fmla="*/ 713722 w 713722"/>
                <a:gd name="connsiteY19" fmla="*/ 791357 h 1129202"/>
                <a:gd name="connsiteX20" fmla="*/ 581914 w 713722"/>
                <a:gd name="connsiteY20" fmla="*/ 990210 h 1129202"/>
                <a:gd name="connsiteX21" fmla="*/ 557234 w 713722"/>
                <a:gd name="connsiteY21" fmla="*/ 997871 h 1129202"/>
                <a:gd name="connsiteX22" fmla="*/ 576733 w 713722"/>
                <a:gd name="connsiteY22" fmla="*/ 1129202 h 1129202"/>
                <a:gd name="connsiteX23" fmla="*/ 222373 w 713722"/>
                <a:gd name="connsiteY23" fmla="*/ 1129202 h 1129202"/>
                <a:gd name="connsiteX24" fmla="*/ 242838 w 713722"/>
                <a:gd name="connsiteY24" fmla="*/ 991378 h 1129202"/>
                <a:gd name="connsiteX25" fmla="*/ 239075 w 713722"/>
                <a:gd name="connsiteY25" fmla="*/ 990210 h 1129202"/>
                <a:gd name="connsiteX26" fmla="*/ 116969 w 713722"/>
                <a:gd name="connsiteY26" fmla="*/ 855533 h 1129202"/>
                <a:gd name="connsiteX27" fmla="*/ 100715 w 713722"/>
                <a:gd name="connsiteY27" fmla="*/ 811808 h 1129202"/>
                <a:gd name="connsiteX28" fmla="*/ 12021 w 713722"/>
                <a:gd name="connsiteY28" fmla="*/ 767661 h 1129202"/>
                <a:gd name="connsiteX29" fmla="*/ 44825 w 713722"/>
                <a:gd name="connsiteY29" fmla="*/ 645235 h 1129202"/>
                <a:gd name="connsiteX30" fmla="*/ 77867 w 713722"/>
                <a:gd name="connsiteY30" fmla="*/ 626159 h 1129202"/>
                <a:gd name="connsiteX31" fmla="*/ 105220 w 713722"/>
                <a:gd name="connsiteY31" fmla="*/ 589002 h 1129202"/>
                <a:gd name="connsiteX32" fmla="*/ 110379 w 713722"/>
                <a:gd name="connsiteY32" fmla="*/ 86766 h 1129202"/>
                <a:gd name="connsiteX33" fmla="*/ 125197 w 713722"/>
                <a:gd name="connsiteY33" fmla="*/ 38255 h 1129202"/>
                <a:gd name="connsiteX0" fmla="*/ 125197 w 713722"/>
                <a:gd name="connsiteY0" fmla="*/ 38255 h 1129202"/>
                <a:gd name="connsiteX1" fmla="*/ 163372 w 713722"/>
                <a:gd name="connsiteY1" fmla="*/ 6819 h 1129202"/>
                <a:gd name="connsiteX2" fmla="*/ 197146 w 713722"/>
                <a:gd name="connsiteY2" fmla="*/ 0 h 1129202"/>
                <a:gd name="connsiteX3" fmla="*/ 230918 w 713722"/>
                <a:gd name="connsiteY3" fmla="*/ 6819 h 1129202"/>
                <a:gd name="connsiteX4" fmla="*/ 283911 w 713722"/>
                <a:gd name="connsiteY4" fmla="*/ 86766 h 1129202"/>
                <a:gd name="connsiteX5" fmla="*/ 290640 w 713722"/>
                <a:gd name="connsiteY5" fmla="*/ 400343 h 1129202"/>
                <a:gd name="connsiteX6" fmla="*/ 317117 w 713722"/>
                <a:gd name="connsiteY6" fmla="*/ 382492 h 1129202"/>
                <a:gd name="connsiteX7" fmla="*/ 349538 w 713722"/>
                <a:gd name="connsiteY7" fmla="*/ 375947 h 1129202"/>
                <a:gd name="connsiteX8" fmla="*/ 381960 w 713722"/>
                <a:gd name="connsiteY8" fmla="*/ 382492 h 1129202"/>
                <a:gd name="connsiteX9" fmla="*/ 408437 w 713722"/>
                <a:gd name="connsiteY9" fmla="*/ 400343 h 1129202"/>
                <a:gd name="connsiteX10" fmla="*/ 442076 w 713722"/>
                <a:gd name="connsiteY10" fmla="*/ 402027 h 1129202"/>
                <a:gd name="connsiteX11" fmla="*/ 500974 w 713722"/>
                <a:gd name="connsiteY11" fmla="*/ 377631 h 1129202"/>
                <a:gd name="connsiteX12" fmla="*/ 500973 w 713722"/>
                <a:gd name="connsiteY12" fmla="*/ 377631 h 1129202"/>
                <a:gd name="connsiteX13" fmla="*/ 577723 w 713722"/>
                <a:gd name="connsiteY13" fmla="*/ 428504 h 1129202"/>
                <a:gd name="connsiteX14" fmla="*/ 617100 w 713722"/>
                <a:gd name="connsiteY14" fmla="*/ 407627 h 1129202"/>
                <a:gd name="connsiteX15" fmla="*/ 643390 w 713722"/>
                <a:gd name="connsiteY15" fmla="*/ 402320 h 1129202"/>
                <a:gd name="connsiteX16" fmla="*/ 669680 w 713722"/>
                <a:gd name="connsiteY16" fmla="*/ 407627 h 1129202"/>
                <a:gd name="connsiteX17" fmla="*/ 710930 w 713722"/>
                <a:gd name="connsiteY17" fmla="*/ 469860 h 1129202"/>
                <a:gd name="connsiteX18" fmla="*/ 713722 w 713722"/>
                <a:gd name="connsiteY18" fmla="*/ 661658 h 1129202"/>
                <a:gd name="connsiteX19" fmla="*/ 713722 w 713722"/>
                <a:gd name="connsiteY19" fmla="*/ 791357 h 1129202"/>
                <a:gd name="connsiteX20" fmla="*/ 581914 w 713722"/>
                <a:gd name="connsiteY20" fmla="*/ 990210 h 1129202"/>
                <a:gd name="connsiteX21" fmla="*/ 557234 w 713722"/>
                <a:gd name="connsiteY21" fmla="*/ 997871 h 1129202"/>
                <a:gd name="connsiteX22" fmla="*/ 576733 w 713722"/>
                <a:gd name="connsiteY22" fmla="*/ 1129202 h 1129202"/>
                <a:gd name="connsiteX23" fmla="*/ 222373 w 713722"/>
                <a:gd name="connsiteY23" fmla="*/ 1129202 h 1129202"/>
                <a:gd name="connsiteX24" fmla="*/ 242838 w 713722"/>
                <a:gd name="connsiteY24" fmla="*/ 991378 h 1129202"/>
                <a:gd name="connsiteX25" fmla="*/ 239075 w 713722"/>
                <a:gd name="connsiteY25" fmla="*/ 990210 h 1129202"/>
                <a:gd name="connsiteX26" fmla="*/ 116969 w 713722"/>
                <a:gd name="connsiteY26" fmla="*/ 855533 h 1129202"/>
                <a:gd name="connsiteX27" fmla="*/ 100715 w 713722"/>
                <a:gd name="connsiteY27" fmla="*/ 811808 h 1129202"/>
                <a:gd name="connsiteX28" fmla="*/ 12021 w 713722"/>
                <a:gd name="connsiteY28" fmla="*/ 767661 h 1129202"/>
                <a:gd name="connsiteX29" fmla="*/ 44825 w 713722"/>
                <a:gd name="connsiteY29" fmla="*/ 645235 h 1129202"/>
                <a:gd name="connsiteX30" fmla="*/ 105220 w 713722"/>
                <a:gd name="connsiteY30" fmla="*/ 589002 h 1129202"/>
                <a:gd name="connsiteX31" fmla="*/ 110379 w 713722"/>
                <a:gd name="connsiteY31" fmla="*/ 86766 h 1129202"/>
                <a:gd name="connsiteX32" fmla="*/ 125197 w 713722"/>
                <a:gd name="connsiteY32" fmla="*/ 38255 h 1129202"/>
                <a:gd name="connsiteX0" fmla="*/ 125197 w 713722"/>
                <a:gd name="connsiteY0" fmla="*/ 38255 h 1129202"/>
                <a:gd name="connsiteX1" fmla="*/ 163372 w 713722"/>
                <a:gd name="connsiteY1" fmla="*/ 6819 h 1129202"/>
                <a:gd name="connsiteX2" fmla="*/ 197146 w 713722"/>
                <a:gd name="connsiteY2" fmla="*/ 0 h 1129202"/>
                <a:gd name="connsiteX3" fmla="*/ 230918 w 713722"/>
                <a:gd name="connsiteY3" fmla="*/ 6819 h 1129202"/>
                <a:gd name="connsiteX4" fmla="*/ 283911 w 713722"/>
                <a:gd name="connsiteY4" fmla="*/ 86766 h 1129202"/>
                <a:gd name="connsiteX5" fmla="*/ 290640 w 713722"/>
                <a:gd name="connsiteY5" fmla="*/ 400343 h 1129202"/>
                <a:gd name="connsiteX6" fmla="*/ 317117 w 713722"/>
                <a:gd name="connsiteY6" fmla="*/ 382492 h 1129202"/>
                <a:gd name="connsiteX7" fmla="*/ 349538 w 713722"/>
                <a:gd name="connsiteY7" fmla="*/ 375947 h 1129202"/>
                <a:gd name="connsiteX8" fmla="*/ 381960 w 713722"/>
                <a:gd name="connsiteY8" fmla="*/ 382492 h 1129202"/>
                <a:gd name="connsiteX9" fmla="*/ 408437 w 713722"/>
                <a:gd name="connsiteY9" fmla="*/ 400343 h 1129202"/>
                <a:gd name="connsiteX10" fmla="*/ 442076 w 713722"/>
                <a:gd name="connsiteY10" fmla="*/ 402027 h 1129202"/>
                <a:gd name="connsiteX11" fmla="*/ 500974 w 713722"/>
                <a:gd name="connsiteY11" fmla="*/ 377631 h 1129202"/>
                <a:gd name="connsiteX12" fmla="*/ 500973 w 713722"/>
                <a:gd name="connsiteY12" fmla="*/ 377631 h 1129202"/>
                <a:gd name="connsiteX13" fmla="*/ 577723 w 713722"/>
                <a:gd name="connsiteY13" fmla="*/ 428504 h 1129202"/>
                <a:gd name="connsiteX14" fmla="*/ 617100 w 713722"/>
                <a:gd name="connsiteY14" fmla="*/ 407627 h 1129202"/>
                <a:gd name="connsiteX15" fmla="*/ 643390 w 713722"/>
                <a:gd name="connsiteY15" fmla="*/ 402320 h 1129202"/>
                <a:gd name="connsiteX16" fmla="*/ 669680 w 713722"/>
                <a:gd name="connsiteY16" fmla="*/ 407627 h 1129202"/>
                <a:gd name="connsiteX17" fmla="*/ 710930 w 713722"/>
                <a:gd name="connsiteY17" fmla="*/ 469860 h 1129202"/>
                <a:gd name="connsiteX18" fmla="*/ 713722 w 713722"/>
                <a:gd name="connsiteY18" fmla="*/ 661658 h 1129202"/>
                <a:gd name="connsiteX19" fmla="*/ 713722 w 713722"/>
                <a:gd name="connsiteY19" fmla="*/ 791357 h 1129202"/>
                <a:gd name="connsiteX20" fmla="*/ 581914 w 713722"/>
                <a:gd name="connsiteY20" fmla="*/ 990210 h 1129202"/>
                <a:gd name="connsiteX21" fmla="*/ 557234 w 713722"/>
                <a:gd name="connsiteY21" fmla="*/ 997871 h 1129202"/>
                <a:gd name="connsiteX22" fmla="*/ 576733 w 713722"/>
                <a:gd name="connsiteY22" fmla="*/ 1129202 h 1129202"/>
                <a:gd name="connsiteX23" fmla="*/ 222373 w 713722"/>
                <a:gd name="connsiteY23" fmla="*/ 1129202 h 1129202"/>
                <a:gd name="connsiteX24" fmla="*/ 242838 w 713722"/>
                <a:gd name="connsiteY24" fmla="*/ 991378 h 1129202"/>
                <a:gd name="connsiteX25" fmla="*/ 239075 w 713722"/>
                <a:gd name="connsiteY25" fmla="*/ 990210 h 1129202"/>
                <a:gd name="connsiteX26" fmla="*/ 116969 w 713722"/>
                <a:gd name="connsiteY26" fmla="*/ 855533 h 1129202"/>
                <a:gd name="connsiteX27" fmla="*/ 12021 w 713722"/>
                <a:gd name="connsiteY27" fmla="*/ 767661 h 1129202"/>
                <a:gd name="connsiteX28" fmla="*/ 44825 w 713722"/>
                <a:gd name="connsiteY28" fmla="*/ 645235 h 1129202"/>
                <a:gd name="connsiteX29" fmla="*/ 105220 w 713722"/>
                <a:gd name="connsiteY29" fmla="*/ 589002 h 1129202"/>
                <a:gd name="connsiteX30" fmla="*/ 110379 w 713722"/>
                <a:gd name="connsiteY30" fmla="*/ 86766 h 1129202"/>
                <a:gd name="connsiteX31" fmla="*/ 125197 w 713722"/>
                <a:gd name="connsiteY31" fmla="*/ 38255 h 1129202"/>
                <a:gd name="connsiteX0" fmla="*/ 125197 w 724235"/>
                <a:gd name="connsiteY0" fmla="*/ 38255 h 1129202"/>
                <a:gd name="connsiteX1" fmla="*/ 163372 w 724235"/>
                <a:gd name="connsiteY1" fmla="*/ 6819 h 1129202"/>
                <a:gd name="connsiteX2" fmla="*/ 197146 w 724235"/>
                <a:gd name="connsiteY2" fmla="*/ 0 h 1129202"/>
                <a:gd name="connsiteX3" fmla="*/ 230918 w 724235"/>
                <a:gd name="connsiteY3" fmla="*/ 6819 h 1129202"/>
                <a:gd name="connsiteX4" fmla="*/ 283911 w 724235"/>
                <a:gd name="connsiteY4" fmla="*/ 86766 h 1129202"/>
                <a:gd name="connsiteX5" fmla="*/ 290640 w 724235"/>
                <a:gd name="connsiteY5" fmla="*/ 400343 h 1129202"/>
                <a:gd name="connsiteX6" fmla="*/ 317117 w 724235"/>
                <a:gd name="connsiteY6" fmla="*/ 382492 h 1129202"/>
                <a:gd name="connsiteX7" fmla="*/ 349538 w 724235"/>
                <a:gd name="connsiteY7" fmla="*/ 375947 h 1129202"/>
                <a:gd name="connsiteX8" fmla="*/ 381960 w 724235"/>
                <a:gd name="connsiteY8" fmla="*/ 382492 h 1129202"/>
                <a:gd name="connsiteX9" fmla="*/ 408437 w 724235"/>
                <a:gd name="connsiteY9" fmla="*/ 400343 h 1129202"/>
                <a:gd name="connsiteX10" fmla="*/ 442076 w 724235"/>
                <a:gd name="connsiteY10" fmla="*/ 402027 h 1129202"/>
                <a:gd name="connsiteX11" fmla="*/ 500974 w 724235"/>
                <a:gd name="connsiteY11" fmla="*/ 377631 h 1129202"/>
                <a:gd name="connsiteX12" fmla="*/ 500973 w 724235"/>
                <a:gd name="connsiteY12" fmla="*/ 377631 h 1129202"/>
                <a:gd name="connsiteX13" fmla="*/ 577723 w 724235"/>
                <a:gd name="connsiteY13" fmla="*/ 428504 h 1129202"/>
                <a:gd name="connsiteX14" fmla="*/ 617100 w 724235"/>
                <a:gd name="connsiteY14" fmla="*/ 407627 h 1129202"/>
                <a:gd name="connsiteX15" fmla="*/ 643390 w 724235"/>
                <a:gd name="connsiteY15" fmla="*/ 402320 h 1129202"/>
                <a:gd name="connsiteX16" fmla="*/ 669680 w 724235"/>
                <a:gd name="connsiteY16" fmla="*/ 407627 h 1129202"/>
                <a:gd name="connsiteX17" fmla="*/ 710930 w 724235"/>
                <a:gd name="connsiteY17" fmla="*/ 469860 h 1129202"/>
                <a:gd name="connsiteX18" fmla="*/ 713722 w 724235"/>
                <a:gd name="connsiteY18" fmla="*/ 791357 h 1129202"/>
                <a:gd name="connsiteX19" fmla="*/ 581914 w 724235"/>
                <a:gd name="connsiteY19" fmla="*/ 990210 h 1129202"/>
                <a:gd name="connsiteX20" fmla="*/ 557234 w 724235"/>
                <a:gd name="connsiteY20" fmla="*/ 997871 h 1129202"/>
                <a:gd name="connsiteX21" fmla="*/ 576733 w 724235"/>
                <a:gd name="connsiteY21" fmla="*/ 1129202 h 1129202"/>
                <a:gd name="connsiteX22" fmla="*/ 222373 w 724235"/>
                <a:gd name="connsiteY22" fmla="*/ 1129202 h 1129202"/>
                <a:gd name="connsiteX23" fmla="*/ 242838 w 724235"/>
                <a:gd name="connsiteY23" fmla="*/ 991378 h 1129202"/>
                <a:gd name="connsiteX24" fmla="*/ 239075 w 724235"/>
                <a:gd name="connsiteY24" fmla="*/ 990210 h 1129202"/>
                <a:gd name="connsiteX25" fmla="*/ 116969 w 724235"/>
                <a:gd name="connsiteY25" fmla="*/ 855533 h 1129202"/>
                <a:gd name="connsiteX26" fmla="*/ 12021 w 724235"/>
                <a:gd name="connsiteY26" fmla="*/ 767661 h 1129202"/>
                <a:gd name="connsiteX27" fmla="*/ 44825 w 724235"/>
                <a:gd name="connsiteY27" fmla="*/ 645235 h 1129202"/>
                <a:gd name="connsiteX28" fmla="*/ 105220 w 724235"/>
                <a:gd name="connsiteY28" fmla="*/ 589002 h 1129202"/>
                <a:gd name="connsiteX29" fmla="*/ 110379 w 724235"/>
                <a:gd name="connsiteY29" fmla="*/ 86766 h 1129202"/>
                <a:gd name="connsiteX30" fmla="*/ 125197 w 724235"/>
                <a:gd name="connsiteY30" fmla="*/ 38255 h 1129202"/>
                <a:gd name="connsiteX0" fmla="*/ 125197 w 724235"/>
                <a:gd name="connsiteY0" fmla="*/ 38255 h 1129202"/>
                <a:gd name="connsiteX1" fmla="*/ 163372 w 724235"/>
                <a:gd name="connsiteY1" fmla="*/ 6819 h 1129202"/>
                <a:gd name="connsiteX2" fmla="*/ 197146 w 724235"/>
                <a:gd name="connsiteY2" fmla="*/ 0 h 1129202"/>
                <a:gd name="connsiteX3" fmla="*/ 230918 w 724235"/>
                <a:gd name="connsiteY3" fmla="*/ 6819 h 1129202"/>
                <a:gd name="connsiteX4" fmla="*/ 283911 w 724235"/>
                <a:gd name="connsiteY4" fmla="*/ 86766 h 1129202"/>
                <a:gd name="connsiteX5" fmla="*/ 290640 w 724235"/>
                <a:gd name="connsiteY5" fmla="*/ 400343 h 1129202"/>
                <a:gd name="connsiteX6" fmla="*/ 317117 w 724235"/>
                <a:gd name="connsiteY6" fmla="*/ 382492 h 1129202"/>
                <a:gd name="connsiteX7" fmla="*/ 349538 w 724235"/>
                <a:gd name="connsiteY7" fmla="*/ 375947 h 1129202"/>
                <a:gd name="connsiteX8" fmla="*/ 381960 w 724235"/>
                <a:gd name="connsiteY8" fmla="*/ 382492 h 1129202"/>
                <a:gd name="connsiteX9" fmla="*/ 408437 w 724235"/>
                <a:gd name="connsiteY9" fmla="*/ 400343 h 1129202"/>
                <a:gd name="connsiteX10" fmla="*/ 442076 w 724235"/>
                <a:gd name="connsiteY10" fmla="*/ 402027 h 1129202"/>
                <a:gd name="connsiteX11" fmla="*/ 500974 w 724235"/>
                <a:gd name="connsiteY11" fmla="*/ 377631 h 1129202"/>
                <a:gd name="connsiteX12" fmla="*/ 500973 w 724235"/>
                <a:gd name="connsiteY12" fmla="*/ 377631 h 1129202"/>
                <a:gd name="connsiteX13" fmla="*/ 577723 w 724235"/>
                <a:gd name="connsiteY13" fmla="*/ 428504 h 1129202"/>
                <a:gd name="connsiteX14" fmla="*/ 617100 w 724235"/>
                <a:gd name="connsiteY14" fmla="*/ 407627 h 1129202"/>
                <a:gd name="connsiteX15" fmla="*/ 643390 w 724235"/>
                <a:gd name="connsiteY15" fmla="*/ 402320 h 1129202"/>
                <a:gd name="connsiteX16" fmla="*/ 669680 w 724235"/>
                <a:gd name="connsiteY16" fmla="*/ 407627 h 1129202"/>
                <a:gd name="connsiteX17" fmla="*/ 710930 w 724235"/>
                <a:gd name="connsiteY17" fmla="*/ 469860 h 1129202"/>
                <a:gd name="connsiteX18" fmla="*/ 713722 w 724235"/>
                <a:gd name="connsiteY18" fmla="*/ 791357 h 1129202"/>
                <a:gd name="connsiteX19" fmla="*/ 581914 w 724235"/>
                <a:gd name="connsiteY19" fmla="*/ 990210 h 1129202"/>
                <a:gd name="connsiteX20" fmla="*/ 557234 w 724235"/>
                <a:gd name="connsiteY20" fmla="*/ 997871 h 1129202"/>
                <a:gd name="connsiteX21" fmla="*/ 576733 w 724235"/>
                <a:gd name="connsiteY21" fmla="*/ 1129202 h 1129202"/>
                <a:gd name="connsiteX22" fmla="*/ 222373 w 724235"/>
                <a:gd name="connsiteY22" fmla="*/ 1129202 h 1129202"/>
                <a:gd name="connsiteX23" fmla="*/ 242838 w 724235"/>
                <a:gd name="connsiteY23" fmla="*/ 991378 h 1129202"/>
                <a:gd name="connsiteX24" fmla="*/ 116969 w 724235"/>
                <a:gd name="connsiteY24" fmla="*/ 855533 h 1129202"/>
                <a:gd name="connsiteX25" fmla="*/ 12021 w 724235"/>
                <a:gd name="connsiteY25" fmla="*/ 767661 h 1129202"/>
                <a:gd name="connsiteX26" fmla="*/ 44825 w 724235"/>
                <a:gd name="connsiteY26" fmla="*/ 645235 h 1129202"/>
                <a:gd name="connsiteX27" fmla="*/ 105220 w 724235"/>
                <a:gd name="connsiteY27" fmla="*/ 589002 h 1129202"/>
                <a:gd name="connsiteX28" fmla="*/ 110379 w 724235"/>
                <a:gd name="connsiteY28" fmla="*/ 86766 h 1129202"/>
                <a:gd name="connsiteX29" fmla="*/ 125197 w 724235"/>
                <a:gd name="connsiteY29" fmla="*/ 38255 h 1129202"/>
                <a:gd name="connsiteX0" fmla="*/ 125197 w 724235"/>
                <a:gd name="connsiteY0" fmla="*/ 38255 h 1129202"/>
                <a:gd name="connsiteX1" fmla="*/ 163372 w 724235"/>
                <a:gd name="connsiteY1" fmla="*/ 6819 h 1129202"/>
                <a:gd name="connsiteX2" fmla="*/ 197146 w 724235"/>
                <a:gd name="connsiteY2" fmla="*/ 0 h 1129202"/>
                <a:gd name="connsiteX3" fmla="*/ 230918 w 724235"/>
                <a:gd name="connsiteY3" fmla="*/ 6819 h 1129202"/>
                <a:gd name="connsiteX4" fmla="*/ 283911 w 724235"/>
                <a:gd name="connsiteY4" fmla="*/ 86766 h 1129202"/>
                <a:gd name="connsiteX5" fmla="*/ 290640 w 724235"/>
                <a:gd name="connsiteY5" fmla="*/ 400343 h 1129202"/>
                <a:gd name="connsiteX6" fmla="*/ 317117 w 724235"/>
                <a:gd name="connsiteY6" fmla="*/ 382492 h 1129202"/>
                <a:gd name="connsiteX7" fmla="*/ 349538 w 724235"/>
                <a:gd name="connsiteY7" fmla="*/ 375947 h 1129202"/>
                <a:gd name="connsiteX8" fmla="*/ 408437 w 724235"/>
                <a:gd name="connsiteY8" fmla="*/ 400343 h 1129202"/>
                <a:gd name="connsiteX9" fmla="*/ 442076 w 724235"/>
                <a:gd name="connsiteY9" fmla="*/ 402027 h 1129202"/>
                <a:gd name="connsiteX10" fmla="*/ 500974 w 724235"/>
                <a:gd name="connsiteY10" fmla="*/ 377631 h 1129202"/>
                <a:gd name="connsiteX11" fmla="*/ 500973 w 724235"/>
                <a:gd name="connsiteY11" fmla="*/ 377631 h 1129202"/>
                <a:gd name="connsiteX12" fmla="*/ 577723 w 724235"/>
                <a:gd name="connsiteY12" fmla="*/ 428504 h 1129202"/>
                <a:gd name="connsiteX13" fmla="*/ 617100 w 724235"/>
                <a:gd name="connsiteY13" fmla="*/ 407627 h 1129202"/>
                <a:gd name="connsiteX14" fmla="*/ 643390 w 724235"/>
                <a:gd name="connsiteY14" fmla="*/ 402320 h 1129202"/>
                <a:gd name="connsiteX15" fmla="*/ 669680 w 724235"/>
                <a:gd name="connsiteY15" fmla="*/ 407627 h 1129202"/>
                <a:gd name="connsiteX16" fmla="*/ 710930 w 724235"/>
                <a:gd name="connsiteY16" fmla="*/ 469860 h 1129202"/>
                <a:gd name="connsiteX17" fmla="*/ 713722 w 724235"/>
                <a:gd name="connsiteY17" fmla="*/ 791357 h 1129202"/>
                <a:gd name="connsiteX18" fmla="*/ 581914 w 724235"/>
                <a:gd name="connsiteY18" fmla="*/ 990210 h 1129202"/>
                <a:gd name="connsiteX19" fmla="*/ 557234 w 724235"/>
                <a:gd name="connsiteY19" fmla="*/ 997871 h 1129202"/>
                <a:gd name="connsiteX20" fmla="*/ 576733 w 724235"/>
                <a:gd name="connsiteY20" fmla="*/ 1129202 h 1129202"/>
                <a:gd name="connsiteX21" fmla="*/ 222373 w 724235"/>
                <a:gd name="connsiteY21" fmla="*/ 1129202 h 1129202"/>
                <a:gd name="connsiteX22" fmla="*/ 242838 w 724235"/>
                <a:gd name="connsiteY22" fmla="*/ 991378 h 1129202"/>
                <a:gd name="connsiteX23" fmla="*/ 116969 w 724235"/>
                <a:gd name="connsiteY23" fmla="*/ 855533 h 1129202"/>
                <a:gd name="connsiteX24" fmla="*/ 12021 w 724235"/>
                <a:gd name="connsiteY24" fmla="*/ 767661 h 1129202"/>
                <a:gd name="connsiteX25" fmla="*/ 44825 w 724235"/>
                <a:gd name="connsiteY25" fmla="*/ 645235 h 1129202"/>
                <a:gd name="connsiteX26" fmla="*/ 105220 w 724235"/>
                <a:gd name="connsiteY26" fmla="*/ 589002 h 1129202"/>
                <a:gd name="connsiteX27" fmla="*/ 110379 w 724235"/>
                <a:gd name="connsiteY27" fmla="*/ 86766 h 1129202"/>
                <a:gd name="connsiteX28" fmla="*/ 125197 w 724235"/>
                <a:gd name="connsiteY28" fmla="*/ 38255 h 1129202"/>
                <a:gd name="connsiteX0" fmla="*/ 125197 w 724235"/>
                <a:gd name="connsiteY0" fmla="*/ 38255 h 1129202"/>
                <a:gd name="connsiteX1" fmla="*/ 163372 w 724235"/>
                <a:gd name="connsiteY1" fmla="*/ 6819 h 1129202"/>
                <a:gd name="connsiteX2" fmla="*/ 197146 w 724235"/>
                <a:gd name="connsiteY2" fmla="*/ 0 h 1129202"/>
                <a:gd name="connsiteX3" fmla="*/ 230918 w 724235"/>
                <a:gd name="connsiteY3" fmla="*/ 6819 h 1129202"/>
                <a:gd name="connsiteX4" fmla="*/ 283911 w 724235"/>
                <a:gd name="connsiteY4" fmla="*/ 86766 h 1129202"/>
                <a:gd name="connsiteX5" fmla="*/ 290640 w 724235"/>
                <a:gd name="connsiteY5" fmla="*/ 400343 h 1129202"/>
                <a:gd name="connsiteX6" fmla="*/ 317117 w 724235"/>
                <a:gd name="connsiteY6" fmla="*/ 382492 h 1129202"/>
                <a:gd name="connsiteX7" fmla="*/ 408437 w 724235"/>
                <a:gd name="connsiteY7" fmla="*/ 400343 h 1129202"/>
                <a:gd name="connsiteX8" fmla="*/ 442076 w 724235"/>
                <a:gd name="connsiteY8" fmla="*/ 402027 h 1129202"/>
                <a:gd name="connsiteX9" fmla="*/ 500974 w 724235"/>
                <a:gd name="connsiteY9" fmla="*/ 377631 h 1129202"/>
                <a:gd name="connsiteX10" fmla="*/ 500973 w 724235"/>
                <a:gd name="connsiteY10" fmla="*/ 377631 h 1129202"/>
                <a:gd name="connsiteX11" fmla="*/ 577723 w 724235"/>
                <a:gd name="connsiteY11" fmla="*/ 428504 h 1129202"/>
                <a:gd name="connsiteX12" fmla="*/ 617100 w 724235"/>
                <a:gd name="connsiteY12" fmla="*/ 407627 h 1129202"/>
                <a:gd name="connsiteX13" fmla="*/ 643390 w 724235"/>
                <a:gd name="connsiteY13" fmla="*/ 402320 h 1129202"/>
                <a:gd name="connsiteX14" fmla="*/ 669680 w 724235"/>
                <a:gd name="connsiteY14" fmla="*/ 407627 h 1129202"/>
                <a:gd name="connsiteX15" fmla="*/ 710930 w 724235"/>
                <a:gd name="connsiteY15" fmla="*/ 469860 h 1129202"/>
                <a:gd name="connsiteX16" fmla="*/ 713722 w 724235"/>
                <a:gd name="connsiteY16" fmla="*/ 791357 h 1129202"/>
                <a:gd name="connsiteX17" fmla="*/ 581914 w 724235"/>
                <a:gd name="connsiteY17" fmla="*/ 990210 h 1129202"/>
                <a:gd name="connsiteX18" fmla="*/ 557234 w 724235"/>
                <a:gd name="connsiteY18" fmla="*/ 997871 h 1129202"/>
                <a:gd name="connsiteX19" fmla="*/ 576733 w 724235"/>
                <a:gd name="connsiteY19" fmla="*/ 1129202 h 1129202"/>
                <a:gd name="connsiteX20" fmla="*/ 222373 w 724235"/>
                <a:gd name="connsiteY20" fmla="*/ 1129202 h 1129202"/>
                <a:gd name="connsiteX21" fmla="*/ 242838 w 724235"/>
                <a:gd name="connsiteY21" fmla="*/ 991378 h 1129202"/>
                <a:gd name="connsiteX22" fmla="*/ 116969 w 724235"/>
                <a:gd name="connsiteY22" fmla="*/ 855533 h 1129202"/>
                <a:gd name="connsiteX23" fmla="*/ 12021 w 724235"/>
                <a:gd name="connsiteY23" fmla="*/ 767661 h 1129202"/>
                <a:gd name="connsiteX24" fmla="*/ 44825 w 724235"/>
                <a:gd name="connsiteY24" fmla="*/ 645235 h 1129202"/>
                <a:gd name="connsiteX25" fmla="*/ 105220 w 724235"/>
                <a:gd name="connsiteY25" fmla="*/ 589002 h 1129202"/>
                <a:gd name="connsiteX26" fmla="*/ 110379 w 724235"/>
                <a:gd name="connsiteY26" fmla="*/ 86766 h 1129202"/>
                <a:gd name="connsiteX27" fmla="*/ 125197 w 724235"/>
                <a:gd name="connsiteY27" fmla="*/ 38255 h 1129202"/>
                <a:gd name="connsiteX0" fmla="*/ 125197 w 724235"/>
                <a:gd name="connsiteY0" fmla="*/ 38255 h 1129202"/>
                <a:gd name="connsiteX1" fmla="*/ 163372 w 724235"/>
                <a:gd name="connsiteY1" fmla="*/ 6819 h 1129202"/>
                <a:gd name="connsiteX2" fmla="*/ 197146 w 724235"/>
                <a:gd name="connsiteY2" fmla="*/ 0 h 1129202"/>
                <a:gd name="connsiteX3" fmla="*/ 230918 w 724235"/>
                <a:gd name="connsiteY3" fmla="*/ 6819 h 1129202"/>
                <a:gd name="connsiteX4" fmla="*/ 283911 w 724235"/>
                <a:gd name="connsiteY4" fmla="*/ 86766 h 1129202"/>
                <a:gd name="connsiteX5" fmla="*/ 290640 w 724235"/>
                <a:gd name="connsiteY5" fmla="*/ 400343 h 1129202"/>
                <a:gd name="connsiteX6" fmla="*/ 335639 w 724235"/>
                <a:gd name="connsiteY6" fmla="*/ 374073 h 1129202"/>
                <a:gd name="connsiteX7" fmla="*/ 408437 w 724235"/>
                <a:gd name="connsiteY7" fmla="*/ 400343 h 1129202"/>
                <a:gd name="connsiteX8" fmla="*/ 442076 w 724235"/>
                <a:gd name="connsiteY8" fmla="*/ 402027 h 1129202"/>
                <a:gd name="connsiteX9" fmla="*/ 500974 w 724235"/>
                <a:gd name="connsiteY9" fmla="*/ 377631 h 1129202"/>
                <a:gd name="connsiteX10" fmla="*/ 500973 w 724235"/>
                <a:gd name="connsiteY10" fmla="*/ 377631 h 1129202"/>
                <a:gd name="connsiteX11" fmla="*/ 577723 w 724235"/>
                <a:gd name="connsiteY11" fmla="*/ 428504 h 1129202"/>
                <a:gd name="connsiteX12" fmla="*/ 617100 w 724235"/>
                <a:gd name="connsiteY12" fmla="*/ 407627 h 1129202"/>
                <a:gd name="connsiteX13" fmla="*/ 643390 w 724235"/>
                <a:gd name="connsiteY13" fmla="*/ 402320 h 1129202"/>
                <a:gd name="connsiteX14" fmla="*/ 669680 w 724235"/>
                <a:gd name="connsiteY14" fmla="*/ 407627 h 1129202"/>
                <a:gd name="connsiteX15" fmla="*/ 710930 w 724235"/>
                <a:gd name="connsiteY15" fmla="*/ 469860 h 1129202"/>
                <a:gd name="connsiteX16" fmla="*/ 713722 w 724235"/>
                <a:gd name="connsiteY16" fmla="*/ 791357 h 1129202"/>
                <a:gd name="connsiteX17" fmla="*/ 581914 w 724235"/>
                <a:gd name="connsiteY17" fmla="*/ 990210 h 1129202"/>
                <a:gd name="connsiteX18" fmla="*/ 557234 w 724235"/>
                <a:gd name="connsiteY18" fmla="*/ 997871 h 1129202"/>
                <a:gd name="connsiteX19" fmla="*/ 576733 w 724235"/>
                <a:gd name="connsiteY19" fmla="*/ 1129202 h 1129202"/>
                <a:gd name="connsiteX20" fmla="*/ 222373 w 724235"/>
                <a:gd name="connsiteY20" fmla="*/ 1129202 h 1129202"/>
                <a:gd name="connsiteX21" fmla="*/ 242838 w 724235"/>
                <a:gd name="connsiteY21" fmla="*/ 991378 h 1129202"/>
                <a:gd name="connsiteX22" fmla="*/ 116969 w 724235"/>
                <a:gd name="connsiteY22" fmla="*/ 855533 h 1129202"/>
                <a:gd name="connsiteX23" fmla="*/ 12021 w 724235"/>
                <a:gd name="connsiteY23" fmla="*/ 767661 h 1129202"/>
                <a:gd name="connsiteX24" fmla="*/ 44825 w 724235"/>
                <a:gd name="connsiteY24" fmla="*/ 645235 h 1129202"/>
                <a:gd name="connsiteX25" fmla="*/ 105220 w 724235"/>
                <a:gd name="connsiteY25" fmla="*/ 589002 h 1129202"/>
                <a:gd name="connsiteX26" fmla="*/ 110379 w 724235"/>
                <a:gd name="connsiteY26" fmla="*/ 86766 h 1129202"/>
                <a:gd name="connsiteX27" fmla="*/ 125197 w 724235"/>
                <a:gd name="connsiteY27" fmla="*/ 38255 h 1129202"/>
                <a:gd name="connsiteX0" fmla="*/ 125197 w 724235"/>
                <a:gd name="connsiteY0" fmla="*/ 38255 h 1129202"/>
                <a:gd name="connsiteX1" fmla="*/ 163372 w 724235"/>
                <a:gd name="connsiteY1" fmla="*/ 6819 h 1129202"/>
                <a:gd name="connsiteX2" fmla="*/ 197146 w 724235"/>
                <a:gd name="connsiteY2" fmla="*/ 0 h 1129202"/>
                <a:gd name="connsiteX3" fmla="*/ 230918 w 724235"/>
                <a:gd name="connsiteY3" fmla="*/ 6819 h 1129202"/>
                <a:gd name="connsiteX4" fmla="*/ 283911 w 724235"/>
                <a:gd name="connsiteY4" fmla="*/ 86766 h 1129202"/>
                <a:gd name="connsiteX5" fmla="*/ 290640 w 724235"/>
                <a:gd name="connsiteY5" fmla="*/ 400343 h 1129202"/>
                <a:gd name="connsiteX6" fmla="*/ 335639 w 724235"/>
                <a:gd name="connsiteY6" fmla="*/ 374073 h 1129202"/>
                <a:gd name="connsiteX7" fmla="*/ 408437 w 724235"/>
                <a:gd name="connsiteY7" fmla="*/ 400343 h 1129202"/>
                <a:gd name="connsiteX8" fmla="*/ 442076 w 724235"/>
                <a:gd name="connsiteY8" fmla="*/ 402027 h 1129202"/>
                <a:gd name="connsiteX9" fmla="*/ 500974 w 724235"/>
                <a:gd name="connsiteY9" fmla="*/ 377631 h 1129202"/>
                <a:gd name="connsiteX10" fmla="*/ 500973 w 724235"/>
                <a:gd name="connsiteY10" fmla="*/ 377631 h 1129202"/>
                <a:gd name="connsiteX11" fmla="*/ 577723 w 724235"/>
                <a:gd name="connsiteY11" fmla="*/ 428504 h 1129202"/>
                <a:gd name="connsiteX12" fmla="*/ 617100 w 724235"/>
                <a:gd name="connsiteY12" fmla="*/ 407627 h 1129202"/>
                <a:gd name="connsiteX13" fmla="*/ 643390 w 724235"/>
                <a:gd name="connsiteY13" fmla="*/ 402320 h 1129202"/>
                <a:gd name="connsiteX14" fmla="*/ 669680 w 724235"/>
                <a:gd name="connsiteY14" fmla="*/ 407627 h 1129202"/>
                <a:gd name="connsiteX15" fmla="*/ 710930 w 724235"/>
                <a:gd name="connsiteY15" fmla="*/ 469860 h 1129202"/>
                <a:gd name="connsiteX16" fmla="*/ 713722 w 724235"/>
                <a:gd name="connsiteY16" fmla="*/ 791357 h 1129202"/>
                <a:gd name="connsiteX17" fmla="*/ 581914 w 724235"/>
                <a:gd name="connsiteY17" fmla="*/ 990210 h 1129202"/>
                <a:gd name="connsiteX18" fmla="*/ 557234 w 724235"/>
                <a:gd name="connsiteY18" fmla="*/ 997871 h 1129202"/>
                <a:gd name="connsiteX19" fmla="*/ 576733 w 724235"/>
                <a:gd name="connsiteY19" fmla="*/ 1129202 h 1129202"/>
                <a:gd name="connsiteX20" fmla="*/ 222373 w 724235"/>
                <a:gd name="connsiteY20" fmla="*/ 1129202 h 1129202"/>
                <a:gd name="connsiteX21" fmla="*/ 242838 w 724235"/>
                <a:gd name="connsiteY21" fmla="*/ 991378 h 1129202"/>
                <a:gd name="connsiteX22" fmla="*/ 116969 w 724235"/>
                <a:gd name="connsiteY22" fmla="*/ 855533 h 1129202"/>
                <a:gd name="connsiteX23" fmla="*/ 12021 w 724235"/>
                <a:gd name="connsiteY23" fmla="*/ 767661 h 1129202"/>
                <a:gd name="connsiteX24" fmla="*/ 44825 w 724235"/>
                <a:gd name="connsiteY24" fmla="*/ 645235 h 1129202"/>
                <a:gd name="connsiteX25" fmla="*/ 105220 w 724235"/>
                <a:gd name="connsiteY25" fmla="*/ 589002 h 1129202"/>
                <a:gd name="connsiteX26" fmla="*/ 110379 w 724235"/>
                <a:gd name="connsiteY26" fmla="*/ 86766 h 1129202"/>
                <a:gd name="connsiteX27" fmla="*/ 125197 w 724235"/>
                <a:gd name="connsiteY27" fmla="*/ 38255 h 1129202"/>
                <a:gd name="connsiteX0" fmla="*/ 125197 w 724235"/>
                <a:gd name="connsiteY0" fmla="*/ 38255 h 1129202"/>
                <a:gd name="connsiteX1" fmla="*/ 163372 w 724235"/>
                <a:gd name="connsiteY1" fmla="*/ 6819 h 1129202"/>
                <a:gd name="connsiteX2" fmla="*/ 197146 w 724235"/>
                <a:gd name="connsiteY2" fmla="*/ 0 h 1129202"/>
                <a:gd name="connsiteX3" fmla="*/ 230918 w 724235"/>
                <a:gd name="connsiteY3" fmla="*/ 6819 h 1129202"/>
                <a:gd name="connsiteX4" fmla="*/ 283911 w 724235"/>
                <a:gd name="connsiteY4" fmla="*/ 86766 h 1129202"/>
                <a:gd name="connsiteX5" fmla="*/ 290640 w 724235"/>
                <a:gd name="connsiteY5" fmla="*/ 400343 h 1129202"/>
                <a:gd name="connsiteX6" fmla="*/ 335639 w 724235"/>
                <a:gd name="connsiteY6" fmla="*/ 374073 h 1129202"/>
                <a:gd name="connsiteX7" fmla="*/ 442076 w 724235"/>
                <a:gd name="connsiteY7" fmla="*/ 402027 h 1129202"/>
                <a:gd name="connsiteX8" fmla="*/ 500974 w 724235"/>
                <a:gd name="connsiteY8" fmla="*/ 377631 h 1129202"/>
                <a:gd name="connsiteX9" fmla="*/ 500973 w 724235"/>
                <a:gd name="connsiteY9" fmla="*/ 377631 h 1129202"/>
                <a:gd name="connsiteX10" fmla="*/ 577723 w 724235"/>
                <a:gd name="connsiteY10" fmla="*/ 428504 h 1129202"/>
                <a:gd name="connsiteX11" fmla="*/ 617100 w 724235"/>
                <a:gd name="connsiteY11" fmla="*/ 407627 h 1129202"/>
                <a:gd name="connsiteX12" fmla="*/ 643390 w 724235"/>
                <a:gd name="connsiteY12" fmla="*/ 402320 h 1129202"/>
                <a:gd name="connsiteX13" fmla="*/ 669680 w 724235"/>
                <a:gd name="connsiteY13" fmla="*/ 407627 h 1129202"/>
                <a:gd name="connsiteX14" fmla="*/ 710930 w 724235"/>
                <a:gd name="connsiteY14" fmla="*/ 469860 h 1129202"/>
                <a:gd name="connsiteX15" fmla="*/ 713722 w 724235"/>
                <a:gd name="connsiteY15" fmla="*/ 791357 h 1129202"/>
                <a:gd name="connsiteX16" fmla="*/ 581914 w 724235"/>
                <a:gd name="connsiteY16" fmla="*/ 990210 h 1129202"/>
                <a:gd name="connsiteX17" fmla="*/ 557234 w 724235"/>
                <a:gd name="connsiteY17" fmla="*/ 997871 h 1129202"/>
                <a:gd name="connsiteX18" fmla="*/ 576733 w 724235"/>
                <a:gd name="connsiteY18" fmla="*/ 1129202 h 1129202"/>
                <a:gd name="connsiteX19" fmla="*/ 222373 w 724235"/>
                <a:gd name="connsiteY19" fmla="*/ 1129202 h 1129202"/>
                <a:gd name="connsiteX20" fmla="*/ 242838 w 724235"/>
                <a:gd name="connsiteY20" fmla="*/ 991378 h 1129202"/>
                <a:gd name="connsiteX21" fmla="*/ 116969 w 724235"/>
                <a:gd name="connsiteY21" fmla="*/ 855533 h 1129202"/>
                <a:gd name="connsiteX22" fmla="*/ 12021 w 724235"/>
                <a:gd name="connsiteY22" fmla="*/ 767661 h 1129202"/>
                <a:gd name="connsiteX23" fmla="*/ 44825 w 724235"/>
                <a:gd name="connsiteY23" fmla="*/ 645235 h 1129202"/>
                <a:gd name="connsiteX24" fmla="*/ 105220 w 724235"/>
                <a:gd name="connsiteY24" fmla="*/ 589002 h 1129202"/>
                <a:gd name="connsiteX25" fmla="*/ 110379 w 724235"/>
                <a:gd name="connsiteY25" fmla="*/ 86766 h 1129202"/>
                <a:gd name="connsiteX26" fmla="*/ 125197 w 724235"/>
                <a:gd name="connsiteY26" fmla="*/ 38255 h 1129202"/>
                <a:gd name="connsiteX0" fmla="*/ 125197 w 724235"/>
                <a:gd name="connsiteY0" fmla="*/ 38255 h 1129202"/>
                <a:gd name="connsiteX1" fmla="*/ 163372 w 724235"/>
                <a:gd name="connsiteY1" fmla="*/ 6819 h 1129202"/>
                <a:gd name="connsiteX2" fmla="*/ 197146 w 724235"/>
                <a:gd name="connsiteY2" fmla="*/ 0 h 1129202"/>
                <a:gd name="connsiteX3" fmla="*/ 230918 w 724235"/>
                <a:gd name="connsiteY3" fmla="*/ 6819 h 1129202"/>
                <a:gd name="connsiteX4" fmla="*/ 283911 w 724235"/>
                <a:gd name="connsiteY4" fmla="*/ 86766 h 1129202"/>
                <a:gd name="connsiteX5" fmla="*/ 290640 w 724235"/>
                <a:gd name="connsiteY5" fmla="*/ 400343 h 1129202"/>
                <a:gd name="connsiteX6" fmla="*/ 364264 w 724235"/>
                <a:gd name="connsiteY6" fmla="*/ 372389 h 1129202"/>
                <a:gd name="connsiteX7" fmla="*/ 442076 w 724235"/>
                <a:gd name="connsiteY7" fmla="*/ 402027 h 1129202"/>
                <a:gd name="connsiteX8" fmla="*/ 500974 w 724235"/>
                <a:gd name="connsiteY8" fmla="*/ 377631 h 1129202"/>
                <a:gd name="connsiteX9" fmla="*/ 500973 w 724235"/>
                <a:gd name="connsiteY9" fmla="*/ 377631 h 1129202"/>
                <a:gd name="connsiteX10" fmla="*/ 577723 w 724235"/>
                <a:gd name="connsiteY10" fmla="*/ 428504 h 1129202"/>
                <a:gd name="connsiteX11" fmla="*/ 617100 w 724235"/>
                <a:gd name="connsiteY11" fmla="*/ 407627 h 1129202"/>
                <a:gd name="connsiteX12" fmla="*/ 643390 w 724235"/>
                <a:gd name="connsiteY12" fmla="*/ 402320 h 1129202"/>
                <a:gd name="connsiteX13" fmla="*/ 669680 w 724235"/>
                <a:gd name="connsiteY13" fmla="*/ 407627 h 1129202"/>
                <a:gd name="connsiteX14" fmla="*/ 710930 w 724235"/>
                <a:gd name="connsiteY14" fmla="*/ 469860 h 1129202"/>
                <a:gd name="connsiteX15" fmla="*/ 713722 w 724235"/>
                <a:gd name="connsiteY15" fmla="*/ 791357 h 1129202"/>
                <a:gd name="connsiteX16" fmla="*/ 581914 w 724235"/>
                <a:gd name="connsiteY16" fmla="*/ 990210 h 1129202"/>
                <a:gd name="connsiteX17" fmla="*/ 557234 w 724235"/>
                <a:gd name="connsiteY17" fmla="*/ 997871 h 1129202"/>
                <a:gd name="connsiteX18" fmla="*/ 576733 w 724235"/>
                <a:gd name="connsiteY18" fmla="*/ 1129202 h 1129202"/>
                <a:gd name="connsiteX19" fmla="*/ 222373 w 724235"/>
                <a:gd name="connsiteY19" fmla="*/ 1129202 h 1129202"/>
                <a:gd name="connsiteX20" fmla="*/ 242838 w 724235"/>
                <a:gd name="connsiteY20" fmla="*/ 991378 h 1129202"/>
                <a:gd name="connsiteX21" fmla="*/ 116969 w 724235"/>
                <a:gd name="connsiteY21" fmla="*/ 855533 h 1129202"/>
                <a:gd name="connsiteX22" fmla="*/ 12021 w 724235"/>
                <a:gd name="connsiteY22" fmla="*/ 767661 h 1129202"/>
                <a:gd name="connsiteX23" fmla="*/ 44825 w 724235"/>
                <a:gd name="connsiteY23" fmla="*/ 645235 h 1129202"/>
                <a:gd name="connsiteX24" fmla="*/ 105220 w 724235"/>
                <a:gd name="connsiteY24" fmla="*/ 589002 h 1129202"/>
                <a:gd name="connsiteX25" fmla="*/ 110379 w 724235"/>
                <a:gd name="connsiteY25" fmla="*/ 86766 h 1129202"/>
                <a:gd name="connsiteX26" fmla="*/ 125197 w 724235"/>
                <a:gd name="connsiteY26" fmla="*/ 38255 h 1129202"/>
                <a:gd name="connsiteX0" fmla="*/ 125197 w 724235"/>
                <a:gd name="connsiteY0" fmla="*/ 38255 h 1129202"/>
                <a:gd name="connsiteX1" fmla="*/ 163372 w 724235"/>
                <a:gd name="connsiteY1" fmla="*/ 6819 h 1129202"/>
                <a:gd name="connsiteX2" fmla="*/ 197146 w 724235"/>
                <a:gd name="connsiteY2" fmla="*/ 0 h 1129202"/>
                <a:gd name="connsiteX3" fmla="*/ 230918 w 724235"/>
                <a:gd name="connsiteY3" fmla="*/ 6819 h 1129202"/>
                <a:gd name="connsiteX4" fmla="*/ 283911 w 724235"/>
                <a:gd name="connsiteY4" fmla="*/ 86766 h 1129202"/>
                <a:gd name="connsiteX5" fmla="*/ 290640 w 724235"/>
                <a:gd name="connsiteY5" fmla="*/ 400343 h 1129202"/>
                <a:gd name="connsiteX6" fmla="*/ 364264 w 724235"/>
                <a:gd name="connsiteY6" fmla="*/ 372389 h 1129202"/>
                <a:gd name="connsiteX7" fmla="*/ 442076 w 724235"/>
                <a:gd name="connsiteY7" fmla="*/ 402027 h 1129202"/>
                <a:gd name="connsiteX8" fmla="*/ 500974 w 724235"/>
                <a:gd name="connsiteY8" fmla="*/ 377631 h 1129202"/>
                <a:gd name="connsiteX9" fmla="*/ 500973 w 724235"/>
                <a:gd name="connsiteY9" fmla="*/ 377631 h 1129202"/>
                <a:gd name="connsiteX10" fmla="*/ 577723 w 724235"/>
                <a:gd name="connsiteY10" fmla="*/ 428504 h 1129202"/>
                <a:gd name="connsiteX11" fmla="*/ 617100 w 724235"/>
                <a:gd name="connsiteY11" fmla="*/ 407627 h 1129202"/>
                <a:gd name="connsiteX12" fmla="*/ 643390 w 724235"/>
                <a:gd name="connsiteY12" fmla="*/ 402320 h 1129202"/>
                <a:gd name="connsiteX13" fmla="*/ 669680 w 724235"/>
                <a:gd name="connsiteY13" fmla="*/ 407627 h 1129202"/>
                <a:gd name="connsiteX14" fmla="*/ 710930 w 724235"/>
                <a:gd name="connsiteY14" fmla="*/ 469860 h 1129202"/>
                <a:gd name="connsiteX15" fmla="*/ 713722 w 724235"/>
                <a:gd name="connsiteY15" fmla="*/ 791357 h 1129202"/>
                <a:gd name="connsiteX16" fmla="*/ 581914 w 724235"/>
                <a:gd name="connsiteY16" fmla="*/ 990210 h 1129202"/>
                <a:gd name="connsiteX17" fmla="*/ 557234 w 724235"/>
                <a:gd name="connsiteY17" fmla="*/ 997871 h 1129202"/>
                <a:gd name="connsiteX18" fmla="*/ 576733 w 724235"/>
                <a:gd name="connsiteY18" fmla="*/ 1129202 h 1129202"/>
                <a:gd name="connsiteX19" fmla="*/ 222373 w 724235"/>
                <a:gd name="connsiteY19" fmla="*/ 1129202 h 1129202"/>
                <a:gd name="connsiteX20" fmla="*/ 242838 w 724235"/>
                <a:gd name="connsiteY20" fmla="*/ 991378 h 1129202"/>
                <a:gd name="connsiteX21" fmla="*/ 116969 w 724235"/>
                <a:gd name="connsiteY21" fmla="*/ 855533 h 1129202"/>
                <a:gd name="connsiteX22" fmla="*/ 12021 w 724235"/>
                <a:gd name="connsiteY22" fmla="*/ 767661 h 1129202"/>
                <a:gd name="connsiteX23" fmla="*/ 44825 w 724235"/>
                <a:gd name="connsiteY23" fmla="*/ 645235 h 1129202"/>
                <a:gd name="connsiteX24" fmla="*/ 105220 w 724235"/>
                <a:gd name="connsiteY24" fmla="*/ 589002 h 1129202"/>
                <a:gd name="connsiteX25" fmla="*/ 110379 w 724235"/>
                <a:gd name="connsiteY25" fmla="*/ 86766 h 1129202"/>
                <a:gd name="connsiteX26" fmla="*/ 125197 w 724235"/>
                <a:gd name="connsiteY26" fmla="*/ 38255 h 1129202"/>
                <a:gd name="connsiteX0" fmla="*/ 125197 w 724235"/>
                <a:gd name="connsiteY0" fmla="*/ 38255 h 1129202"/>
                <a:gd name="connsiteX1" fmla="*/ 163372 w 724235"/>
                <a:gd name="connsiteY1" fmla="*/ 6819 h 1129202"/>
                <a:gd name="connsiteX2" fmla="*/ 197146 w 724235"/>
                <a:gd name="connsiteY2" fmla="*/ 0 h 1129202"/>
                <a:gd name="connsiteX3" fmla="*/ 230918 w 724235"/>
                <a:gd name="connsiteY3" fmla="*/ 6819 h 1129202"/>
                <a:gd name="connsiteX4" fmla="*/ 283911 w 724235"/>
                <a:gd name="connsiteY4" fmla="*/ 86766 h 1129202"/>
                <a:gd name="connsiteX5" fmla="*/ 290640 w 724235"/>
                <a:gd name="connsiteY5" fmla="*/ 400343 h 1129202"/>
                <a:gd name="connsiteX6" fmla="*/ 364264 w 724235"/>
                <a:gd name="connsiteY6" fmla="*/ 372389 h 1129202"/>
                <a:gd name="connsiteX7" fmla="*/ 442076 w 724235"/>
                <a:gd name="connsiteY7" fmla="*/ 402027 h 1129202"/>
                <a:gd name="connsiteX8" fmla="*/ 500974 w 724235"/>
                <a:gd name="connsiteY8" fmla="*/ 377631 h 1129202"/>
                <a:gd name="connsiteX9" fmla="*/ 500973 w 724235"/>
                <a:gd name="connsiteY9" fmla="*/ 377631 h 1129202"/>
                <a:gd name="connsiteX10" fmla="*/ 577723 w 724235"/>
                <a:gd name="connsiteY10" fmla="*/ 428504 h 1129202"/>
                <a:gd name="connsiteX11" fmla="*/ 617100 w 724235"/>
                <a:gd name="connsiteY11" fmla="*/ 407627 h 1129202"/>
                <a:gd name="connsiteX12" fmla="*/ 643390 w 724235"/>
                <a:gd name="connsiteY12" fmla="*/ 402320 h 1129202"/>
                <a:gd name="connsiteX13" fmla="*/ 669680 w 724235"/>
                <a:gd name="connsiteY13" fmla="*/ 407627 h 1129202"/>
                <a:gd name="connsiteX14" fmla="*/ 710930 w 724235"/>
                <a:gd name="connsiteY14" fmla="*/ 469860 h 1129202"/>
                <a:gd name="connsiteX15" fmla="*/ 713722 w 724235"/>
                <a:gd name="connsiteY15" fmla="*/ 791357 h 1129202"/>
                <a:gd name="connsiteX16" fmla="*/ 581914 w 724235"/>
                <a:gd name="connsiteY16" fmla="*/ 990210 h 1129202"/>
                <a:gd name="connsiteX17" fmla="*/ 557234 w 724235"/>
                <a:gd name="connsiteY17" fmla="*/ 997871 h 1129202"/>
                <a:gd name="connsiteX18" fmla="*/ 576733 w 724235"/>
                <a:gd name="connsiteY18" fmla="*/ 1129202 h 1129202"/>
                <a:gd name="connsiteX19" fmla="*/ 222373 w 724235"/>
                <a:gd name="connsiteY19" fmla="*/ 1129202 h 1129202"/>
                <a:gd name="connsiteX20" fmla="*/ 242838 w 724235"/>
                <a:gd name="connsiteY20" fmla="*/ 991378 h 1129202"/>
                <a:gd name="connsiteX21" fmla="*/ 116969 w 724235"/>
                <a:gd name="connsiteY21" fmla="*/ 855533 h 1129202"/>
                <a:gd name="connsiteX22" fmla="*/ 12021 w 724235"/>
                <a:gd name="connsiteY22" fmla="*/ 767661 h 1129202"/>
                <a:gd name="connsiteX23" fmla="*/ 44825 w 724235"/>
                <a:gd name="connsiteY23" fmla="*/ 645235 h 1129202"/>
                <a:gd name="connsiteX24" fmla="*/ 105220 w 724235"/>
                <a:gd name="connsiteY24" fmla="*/ 589002 h 1129202"/>
                <a:gd name="connsiteX25" fmla="*/ 110379 w 724235"/>
                <a:gd name="connsiteY25" fmla="*/ 86766 h 1129202"/>
                <a:gd name="connsiteX26" fmla="*/ 125197 w 724235"/>
                <a:gd name="connsiteY26" fmla="*/ 38255 h 1129202"/>
                <a:gd name="connsiteX0" fmla="*/ 117923 w 716961"/>
                <a:gd name="connsiteY0" fmla="*/ 38255 h 1129202"/>
                <a:gd name="connsiteX1" fmla="*/ 156098 w 716961"/>
                <a:gd name="connsiteY1" fmla="*/ 6819 h 1129202"/>
                <a:gd name="connsiteX2" fmla="*/ 189872 w 716961"/>
                <a:gd name="connsiteY2" fmla="*/ 0 h 1129202"/>
                <a:gd name="connsiteX3" fmla="*/ 223644 w 716961"/>
                <a:gd name="connsiteY3" fmla="*/ 6819 h 1129202"/>
                <a:gd name="connsiteX4" fmla="*/ 276637 w 716961"/>
                <a:gd name="connsiteY4" fmla="*/ 86766 h 1129202"/>
                <a:gd name="connsiteX5" fmla="*/ 283366 w 716961"/>
                <a:gd name="connsiteY5" fmla="*/ 400343 h 1129202"/>
                <a:gd name="connsiteX6" fmla="*/ 356990 w 716961"/>
                <a:gd name="connsiteY6" fmla="*/ 372389 h 1129202"/>
                <a:gd name="connsiteX7" fmla="*/ 434802 w 716961"/>
                <a:gd name="connsiteY7" fmla="*/ 402027 h 1129202"/>
                <a:gd name="connsiteX8" fmla="*/ 493700 w 716961"/>
                <a:gd name="connsiteY8" fmla="*/ 377631 h 1129202"/>
                <a:gd name="connsiteX9" fmla="*/ 493699 w 716961"/>
                <a:gd name="connsiteY9" fmla="*/ 377631 h 1129202"/>
                <a:gd name="connsiteX10" fmla="*/ 570449 w 716961"/>
                <a:gd name="connsiteY10" fmla="*/ 428504 h 1129202"/>
                <a:gd name="connsiteX11" fmla="*/ 609826 w 716961"/>
                <a:gd name="connsiteY11" fmla="*/ 407627 h 1129202"/>
                <a:gd name="connsiteX12" fmla="*/ 636116 w 716961"/>
                <a:gd name="connsiteY12" fmla="*/ 402320 h 1129202"/>
                <a:gd name="connsiteX13" fmla="*/ 662406 w 716961"/>
                <a:gd name="connsiteY13" fmla="*/ 407627 h 1129202"/>
                <a:gd name="connsiteX14" fmla="*/ 703656 w 716961"/>
                <a:gd name="connsiteY14" fmla="*/ 469860 h 1129202"/>
                <a:gd name="connsiteX15" fmla="*/ 706448 w 716961"/>
                <a:gd name="connsiteY15" fmla="*/ 791357 h 1129202"/>
                <a:gd name="connsiteX16" fmla="*/ 574640 w 716961"/>
                <a:gd name="connsiteY16" fmla="*/ 990210 h 1129202"/>
                <a:gd name="connsiteX17" fmla="*/ 549960 w 716961"/>
                <a:gd name="connsiteY17" fmla="*/ 997871 h 1129202"/>
                <a:gd name="connsiteX18" fmla="*/ 569459 w 716961"/>
                <a:gd name="connsiteY18" fmla="*/ 1129202 h 1129202"/>
                <a:gd name="connsiteX19" fmla="*/ 215099 w 716961"/>
                <a:gd name="connsiteY19" fmla="*/ 1129202 h 1129202"/>
                <a:gd name="connsiteX20" fmla="*/ 235564 w 716961"/>
                <a:gd name="connsiteY20" fmla="*/ 991378 h 1129202"/>
                <a:gd name="connsiteX21" fmla="*/ 87806 w 716961"/>
                <a:gd name="connsiteY21" fmla="*/ 877422 h 1129202"/>
                <a:gd name="connsiteX22" fmla="*/ 4747 w 716961"/>
                <a:gd name="connsiteY22" fmla="*/ 767661 h 1129202"/>
                <a:gd name="connsiteX23" fmla="*/ 37551 w 716961"/>
                <a:gd name="connsiteY23" fmla="*/ 645235 h 1129202"/>
                <a:gd name="connsiteX24" fmla="*/ 97946 w 716961"/>
                <a:gd name="connsiteY24" fmla="*/ 589002 h 1129202"/>
                <a:gd name="connsiteX25" fmla="*/ 103105 w 716961"/>
                <a:gd name="connsiteY25" fmla="*/ 86766 h 1129202"/>
                <a:gd name="connsiteX26" fmla="*/ 117923 w 716961"/>
                <a:gd name="connsiteY26" fmla="*/ 38255 h 1129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16961" h="1129202">
                  <a:moveTo>
                    <a:pt x="117923" y="38255"/>
                  </a:moveTo>
                  <a:cubicBezTo>
                    <a:pt x="127279" y="24406"/>
                    <a:pt x="140527" y="13405"/>
                    <a:pt x="156098" y="6819"/>
                  </a:cubicBezTo>
                  <a:lnTo>
                    <a:pt x="189872" y="0"/>
                  </a:lnTo>
                  <a:lnTo>
                    <a:pt x="223644" y="6819"/>
                  </a:lnTo>
                  <a:cubicBezTo>
                    <a:pt x="254786" y="19991"/>
                    <a:pt x="276637" y="50826"/>
                    <a:pt x="276637" y="86766"/>
                  </a:cubicBezTo>
                  <a:lnTo>
                    <a:pt x="283366" y="400343"/>
                  </a:lnTo>
                  <a:cubicBezTo>
                    <a:pt x="290903" y="392806"/>
                    <a:pt x="316597" y="377160"/>
                    <a:pt x="356990" y="372389"/>
                  </a:cubicBezTo>
                  <a:cubicBezTo>
                    <a:pt x="397383" y="367618"/>
                    <a:pt x="410614" y="387963"/>
                    <a:pt x="434802" y="402027"/>
                  </a:cubicBezTo>
                  <a:cubicBezTo>
                    <a:pt x="449875" y="386954"/>
                    <a:pt x="470699" y="377631"/>
                    <a:pt x="493700" y="377631"/>
                  </a:cubicBezTo>
                  <a:lnTo>
                    <a:pt x="493699" y="377631"/>
                  </a:lnTo>
                  <a:cubicBezTo>
                    <a:pt x="528202" y="377631"/>
                    <a:pt x="557804" y="398608"/>
                    <a:pt x="570449" y="428504"/>
                  </a:cubicBezTo>
                  <a:lnTo>
                    <a:pt x="609826" y="407627"/>
                  </a:lnTo>
                  <a:lnTo>
                    <a:pt x="636116" y="402320"/>
                  </a:lnTo>
                  <a:lnTo>
                    <a:pt x="662406" y="407627"/>
                  </a:lnTo>
                  <a:cubicBezTo>
                    <a:pt x="686647" y="417881"/>
                    <a:pt x="703656" y="441884"/>
                    <a:pt x="703656" y="469860"/>
                  </a:cubicBezTo>
                  <a:cubicBezTo>
                    <a:pt x="710996" y="533815"/>
                    <a:pt x="727951" y="704632"/>
                    <a:pt x="706448" y="791357"/>
                  </a:cubicBezTo>
                  <a:cubicBezTo>
                    <a:pt x="706448" y="880750"/>
                    <a:pt x="652098" y="957447"/>
                    <a:pt x="574640" y="990210"/>
                  </a:cubicBezTo>
                  <a:lnTo>
                    <a:pt x="549960" y="997871"/>
                  </a:lnTo>
                  <a:lnTo>
                    <a:pt x="569459" y="1129202"/>
                  </a:lnTo>
                  <a:lnTo>
                    <a:pt x="215099" y="1129202"/>
                  </a:lnTo>
                  <a:lnTo>
                    <a:pt x="235564" y="991378"/>
                  </a:lnTo>
                  <a:lnTo>
                    <a:pt x="87806" y="877422"/>
                  </a:lnTo>
                  <a:cubicBezTo>
                    <a:pt x="60120" y="840835"/>
                    <a:pt x="13123" y="806359"/>
                    <a:pt x="4747" y="767661"/>
                  </a:cubicBezTo>
                  <a:cubicBezTo>
                    <a:pt x="-3629" y="728963"/>
                    <a:pt x="-5314" y="669983"/>
                    <a:pt x="37551" y="645235"/>
                  </a:cubicBezTo>
                  <a:lnTo>
                    <a:pt x="97946" y="589002"/>
                  </a:lnTo>
                  <a:cubicBezTo>
                    <a:pt x="99666" y="421590"/>
                    <a:pt x="101386" y="254178"/>
                    <a:pt x="103105" y="86766"/>
                  </a:cubicBezTo>
                  <a:cubicBezTo>
                    <a:pt x="103105" y="68796"/>
                    <a:pt x="108568" y="52102"/>
                    <a:pt x="117923" y="38255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EB59A86F-E0F0-4F40-8A15-1DE784DF9498}"/>
                </a:ext>
              </a:extLst>
            </p:cNvPr>
            <p:cNvSpPr/>
            <p:nvPr/>
          </p:nvSpPr>
          <p:spPr>
            <a:xfrm rot="3345432">
              <a:off x="3676813" y="2494084"/>
              <a:ext cx="537540" cy="810995"/>
            </a:xfrm>
            <a:custGeom>
              <a:avLst/>
              <a:gdLst>
                <a:gd name="connsiteX0" fmla="*/ 125197 w 713722"/>
                <a:gd name="connsiteY0" fmla="*/ 38255 h 1129202"/>
                <a:gd name="connsiteX1" fmla="*/ 163372 w 713722"/>
                <a:gd name="connsiteY1" fmla="*/ 6819 h 1129202"/>
                <a:gd name="connsiteX2" fmla="*/ 197146 w 713722"/>
                <a:gd name="connsiteY2" fmla="*/ 0 h 1129202"/>
                <a:gd name="connsiteX3" fmla="*/ 230918 w 713722"/>
                <a:gd name="connsiteY3" fmla="*/ 6819 h 1129202"/>
                <a:gd name="connsiteX4" fmla="*/ 283911 w 713722"/>
                <a:gd name="connsiteY4" fmla="*/ 86766 h 1129202"/>
                <a:gd name="connsiteX5" fmla="*/ 283911 w 713722"/>
                <a:gd name="connsiteY5" fmla="*/ 410324 h 1129202"/>
                <a:gd name="connsiteX6" fmla="*/ 290640 w 713722"/>
                <a:gd name="connsiteY6" fmla="*/ 400343 h 1129202"/>
                <a:gd name="connsiteX7" fmla="*/ 317117 w 713722"/>
                <a:gd name="connsiteY7" fmla="*/ 382492 h 1129202"/>
                <a:gd name="connsiteX8" fmla="*/ 349538 w 713722"/>
                <a:gd name="connsiteY8" fmla="*/ 375947 h 1129202"/>
                <a:gd name="connsiteX9" fmla="*/ 381960 w 713722"/>
                <a:gd name="connsiteY9" fmla="*/ 382492 h 1129202"/>
                <a:gd name="connsiteX10" fmla="*/ 408437 w 713722"/>
                <a:gd name="connsiteY10" fmla="*/ 400343 h 1129202"/>
                <a:gd name="connsiteX11" fmla="*/ 425824 w 713722"/>
                <a:gd name="connsiteY11" fmla="*/ 426132 h 1129202"/>
                <a:gd name="connsiteX12" fmla="*/ 442076 w 713722"/>
                <a:gd name="connsiteY12" fmla="*/ 402027 h 1129202"/>
                <a:gd name="connsiteX13" fmla="*/ 500974 w 713722"/>
                <a:gd name="connsiteY13" fmla="*/ 377631 h 1129202"/>
                <a:gd name="connsiteX14" fmla="*/ 500973 w 713722"/>
                <a:gd name="connsiteY14" fmla="*/ 377631 h 1129202"/>
                <a:gd name="connsiteX15" fmla="*/ 577723 w 713722"/>
                <a:gd name="connsiteY15" fmla="*/ 428504 h 1129202"/>
                <a:gd name="connsiteX16" fmla="*/ 580961 w 713722"/>
                <a:gd name="connsiteY16" fmla="*/ 444542 h 1129202"/>
                <a:gd name="connsiteX17" fmla="*/ 581157 w 713722"/>
                <a:gd name="connsiteY17" fmla="*/ 443570 h 1129202"/>
                <a:gd name="connsiteX18" fmla="*/ 617100 w 713722"/>
                <a:gd name="connsiteY18" fmla="*/ 407627 h 1129202"/>
                <a:gd name="connsiteX19" fmla="*/ 643390 w 713722"/>
                <a:gd name="connsiteY19" fmla="*/ 402320 h 1129202"/>
                <a:gd name="connsiteX20" fmla="*/ 669680 w 713722"/>
                <a:gd name="connsiteY20" fmla="*/ 407627 h 1129202"/>
                <a:gd name="connsiteX21" fmla="*/ 710930 w 713722"/>
                <a:gd name="connsiteY21" fmla="*/ 469860 h 1129202"/>
                <a:gd name="connsiteX22" fmla="*/ 710930 w 713722"/>
                <a:gd name="connsiteY22" fmla="*/ 639496 h 1129202"/>
                <a:gd name="connsiteX23" fmla="*/ 713722 w 713722"/>
                <a:gd name="connsiteY23" fmla="*/ 661658 h 1129202"/>
                <a:gd name="connsiteX24" fmla="*/ 713722 w 713722"/>
                <a:gd name="connsiteY24" fmla="*/ 791357 h 1129202"/>
                <a:gd name="connsiteX25" fmla="*/ 581914 w 713722"/>
                <a:gd name="connsiteY25" fmla="*/ 990210 h 1129202"/>
                <a:gd name="connsiteX26" fmla="*/ 557234 w 713722"/>
                <a:gd name="connsiteY26" fmla="*/ 997871 h 1129202"/>
                <a:gd name="connsiteX27" fmla="*/ 576733 w 713722"/>
                <a:gd name="connsiteY27" fmla="*/ 1129202 h 1129202"/>
                <a:gd name="connsiteX28" fmla="*/ 222373 w 713722"/>
                <a:gd name="connsiteY28" fmla="*/ 1129202 h 1129202"/>
                <a:gd name="connsiteX29" fmla="*/ 242838 w 713722"/>
                <a:gd name="connsiteY29" fmla="*/ 991378 h 1129202"/>
                <a:gd name="connsiteX30" fmla="*/ 239075 w 713722"/>
                <a:gd name="connsiteY30" fmla="*/ 990210 h 1129202"/>
                <a:gd name="connsiteX31" fmla="*/ 116969 w 713722"/>
                <a:gd name="connsiteY31" fmla="*/ 855533 h 1129202"/>
                <a:gd name="connsiteX32" fmla="*/ 109892 w 713722"/>
                <a:gd name="connsiteY32" fmla="*/ 808722 h 1129202"/>
                <a:gd name="connsiteX33" fmla="*/ 100715 w 713722"/>
                <a:gd name="connsiteY33" fmla="*/ 811808 h 1129202"/>
                <a:gd name="connsiteX34" fmla="*/ 12021 w 713722"/>
                <a:gd name="connsiteY34" fmla="*/ 767661 h 1129202"/>
                <a:gd name="connsiteX35" fmla="*/ 44825 w 713722"/>
                <a:gd name="connsiteY35" fmla="*/ 645235 h 1129202"/>
                <a:gd name="connsiteX36" fmla="*/ 77867 w 713722"/>
                <a:gd name="connsiteY36" fmla="*/ 626159 h 1129202"/>
                <a:gd name="connsiteX37" fmla="*/ 87433 w 713722"/>
                <a:gd name="connsiteY37" fmla="*/ 615476 h 1129202"/>
                <a:gd name="connsiteX38" fmla="*/ 105220 w 713722"/>
                <a:gd name="connsiteY38" fmla="*/ 589002 h 1129202"/>
                <a:gd name="connsiteX39" fmla="*/ 110379 w 713722"/>
                <a:gd name="connsiteY39" fmla="*/ 86766 h 1129202"/>
                <a:gd name="connsiteX40" fmla="*/ 125197 w 713722"/>
                <a:gd name="connsiteY40" fmla="*/ 38255 h 1129202"/>
                <a:gd name="connsiteX0" fmla="*/ 125197 w 713722"/>
                <a:gd name="connsiteY0" fmla="*/ 38255 h 1129202"/>
                <a:gd name="connsiteX1" fmla="*/ 163372 w 713722"/>
                <a:gd name="connsiteY1" fmla="*/ 6819 h 1129202"/>
                <a:gd name="connsiteX2" fmla="*/ 197146 w 713722"/>
                <a:gd name="connsiteY2" fmla="*/ 0 h 1129202"/>
                <a:gd name="connsiteX3" fmla="*/ 230918 w 713722"/>
                <a:gd name="connsiteY3" fmla="*/ 6819 h 1129202"/>
                <a:gd name="connsiteX4" fmla="*/ 283911 w 713722"/>
                <a:gd name="connsiteY4" fmla="*/ 86766 h 1129202"/>
                <a:gd name="connsiteX5" fmla="*/ 290640 w 713722"/>
                <a:gd name="connsiteY5" fmla="*/ 400343 h 1129202"/>
                <a:gd name="connsiteX6" fmla="*/ 317117 w 713722"/>
                <a:gd name="connsiteY6" fmla="*/ 382492 h 1129202"/>
                <a:gd name="connsiteX7" fmla="*/ 349538 w 713722"/>
                <a:gd name="connsiteY7" fmla="*/ 375947 h 1129202"/>
                <a:gd name="connsiteX8" fmla="*/ 381960 w 713722"/>
                <a:gd name="connsiteY8" fmla="*/ 382492 h 1129202"/>
                <a:gd name="connsiteX9" fmla="*/ 408437 w 713722"/>
                <a:gd name="connsiteY9" fmla="*/ 400343 h 1129202"/>
                <a:gd name="connsiteX10" fmla="*/ 425824 w 713722"/>
                <a:gd name="connsiteY10" fmla="*/ 426132 h 1129202"/>
                <a:gd name="connsiteX11" fmla="*/ 442076 w 713722"/>
                <a:gd name="connsiteY11" fmla="*/ 402027 h 1129202"/>
                <a:gd name="connsiteX12" fmla="*/ 500974 w 713722"/>
                <a:gd name="connsiteY12" fmla="*/ 377631 h 1129202"/>
                <a:gd name="connsiteX13" fmla="*/ 500973 w 713722"/>
                <a:gd name="connsiteY13" fmla="*/ 377631 h 1129202"/>
                <a:gd name="connsiteX14" fmla="*/ 577723 w 713722"/>
                <a:gd name="connsiteY14" fmla="*/ 428504 h 1129202"/>
                <a:gd name="connsiteX15" fmla="*/ 580961 w 713722"/>
                <a:gd name="connsiteY15" fmla="*/ 444542 h 1129202"/>
                <a:gd name="connsiteX16" fmla="*/ 581157 w 713722"/>
                <a:gd name="connsiteY16" fmla="*/ 443570 h 1129202"/>
                <a:gd name="connsiteX17" fmla="*/ 617100 w 713722"/>
                <a:gd name="connsiteY17" fmla="*/ 407627 h 1129202"/>
                <a:gd name="connsiteX18" fmla="*/ 643390 w 713722"/>
                <a:gd name="connsiteY18" fmla="*/ 402320 h 1129202"/>
                <a:gd name="connsiteX19" fmla="*/ 669680 w 713722"/>
                <a:gd name="connsiteY19" fmla="*/ 407627 h 1129202"/>
                <a:gd name="connsiteX20" fmla="*/ 710930 w 713722"/>
                <a:gd name="connsiteY20" fmla="*/ 469860 h 1129202"/>
                <a:gd name="connsiteX21" fmla="*/ 710930 w 713722"/>
                <a:gd name="connsiteY21" fmla="*/ 639496 h 1129202"/>
                <a:gd name="connsiteX22" fmla="*/ 713722 w 713722"/>
                <a:gd name="connsiteY22" fmla="*/ 661658 h 1129202"/>
                <a:gd name="connsiteX23" fmla="*/ 713722 w 713722"/>
                <a:gd name="connsiteY23" fmla="*/ 791357 h 1129202"/>
                <a:gd name="connsiteX24" fmla="*/ 581914 w 713722"/>
                <a:gd name="connsiteY24" fmla="*/ 990210 h 1129202"/>
                <a:gd name="connsiteX25" fmla="*/ 557234 w 713722"/>
                <a:gd name="connsiteY25" fmla="*/ 997871 h 1129202"/>
                <a:gd name="connsiteX26" fmla="*/ 576733 w 713722"/>
                <a:gd name="connsiteY26" fmla="*/ 1129202 h 1129202"/>
                <a:gd name="connsiteX27" fmla="*/ 222373 w 713722"/>
                <a:gd name="connsiteY27" fmla="*/ 1129202 h 1129202"/>
                <a:gd name="connsiteX28" fmla="*/ 242838 w 713722"/>
                <a:gd name="connsiteY28" fmla="*/ 991378 h 1129202"/>
                <a:gd name="connsiteX29" fmla="*/ 239075 w 713722"/>
                <a:gd name="connsiteY29" fmla="*/ 990210 h 1129202"/>
                <a:gd name="connsiteX30" fmla="*/ 116969 w 713722"/>
                <a:gd name="connsiteY30" fmla="*/ 855533 h 1129202"/>
                <a:gd name="connsiteX31" fmla="*/ 109892 w 713722"/>
                <a:gd name="connsiteY31" fmla="*/ 808722 h 1129202"/>
                <a:gd name="connsiteX32" fmla="*/ 100715 w 713722"/>
                <a:gd name="connsiteY32" fmla="*/ 811808 h 1129202"/>
                <a:gd name="connsiteX33" fmla="*/ 12021 w 713722"/>
                <a:gd name="connsiteY33" fmla="*/ 767661 h 1129202"/>
                <a:gd name="connsiteX34" fmla="*/ 44825 w 713722"/>
                <a:gd name="connsiteY34" fmla="*/ 645235 h 1129202"/>
                <a:gd name="connsiteX35" fmla="*/ 77867 w 713722"/>
                <a:gd name="connsiteY35" fmla="*/ 626159 h 1129202"/>
                <a:gd name="connsiteX36" fmla="*/ 87433 w 713722"/>
                <a:gd name="connsiteY36" fmla="*/ 615476 h 1129202"/>
                <a:gd name="connsiteX37" fmla="*/ 105220 w 713722"/>
                <a:gd name="connsiteY37" fmla="*/ 589002 h 1129202"/>
                <a:gd name="connsiteX38" fmla="*/ 110379 w 713722"/>
                <a:gd name="connsiteY38" fmla="*/ 86766 h 1129202"/>
                <a:gd name="connsiteX39" fmla="*/ 125197 w 713722"/>
                <a:gd name="connsiteY39" fmla="*/ 38255 h 1129202"/>
                <a:gd name="connsiteX0" fmla="*/ 125197 w 713722"/>
                <a:gd name="connsiteY0" fmla="*/ 38255 h 1129202"/>
                <a:gd name="connsiteX1" fmla="*/ 163372 w 713722"/>
                <a:gd name="connsiteY1" fmla="*/ 6819 h 1129202"/>
                <a:gd name="connsiteX2" fmla="*/ 197146 w 713722"/>
                <a:gd name="connsiteY2" fmla="*/ 0 h 1129202"/>
                <a:gd name="connsiteX3" fmla="*/ 230918 w 713722"/>
                <a:gd name="connsiteY3" fmla="*/ 6819 h 1129202"/>
                <a:gd name="connsiteX4" fmla="*/ 283911 w 713722"/>
                <a:gd name="connsiteY4" fmla="*/ 86766 h 1129202"/>
                <a:gd name="connsiteX5" fmla="*/ 290640 w 713722"/>
                <a:gd name="connsiteY5" fmla="*/ 400343 h 1129202"/>
                <a:gd name="connsiteX6" fmla="*/ 317117 w 713722"/>
                <a:gd name="connsiteY6" fmla="*/ 382492 h 1129202"/>
                <a:gd name="connsiteX7" fmla="*/ 349538 w 713722"/>
                <a:gd name="connsiteY7" fmla="*/ 375947 h 1129202"/>
                <a:gd name="connsiteX8" fmla="*/ 381960 w 713722"/>
                <a:gd name="connsiteY8" fmla="*/ 382492 h 1129202"/>
                <a:gd name="connsiteX9" fmla="*/ 408437 w 713722"/>
                <a:gd name="connsiteY9" fmla="*/ 400343 h 1129202"/>
                <a:gd name="connsiteX10" fmla="*/ 442076 w 713722"/>
                <a:gd name="connsiteY10" fmla="*/ 402027 h 1129202"/>
                <a:gd name="connsiteX11" fmla="*/ 500974 w 713722"/>
                <a:gd name="connsiteY11" fmla="*/ 377631 h 1129202"/>
                <a:gd name="connsiteX12" fmla="*/ 500973 w 713722"/>
                <a:gd name="connsiteY12" fmla="*/ 377631 h 1129202"/>
                <a:gd name="connsiteX13" fmla="*/ 577723 w 713722"/>
                <a:gd name="connsiteY13" fmla="*/ 428504 h 1129202"/>
                <a:gd name="connsiteX14" fmla="*/ 580961 w 713722"/>
                <a:gd name="connsiteY14" fmla="*/ 444542 h 1129202"/>
                <a:gd name="connsiteX15" fmla="*/ 581157 w 713722"/>
                <a:gd name="connsiteY15" fmla="*/ 443570 h 1129202"/>
                <a:gd name="connsiteX16" fmla="*/ 617100 w 713722"/>
                <a:gd name="connsiteY16" fmla="*/ 407627 h 1129202"/>
                <a:gd name="connsiteX17" fmla="*/ 643390 w 713722"/>
                <a:gd name="connsiteY17" fmla="*/ 402320 h 1129202"/>
                <a:gd name="connsiteX18" fmla="*/ 669680 w 713722"/>
                <a:gd name="connsiteY18" fmla="*/ 407627 h 1129202"/>
                <a:gd name="connsiteX19" fmla="*/ 710930 w 713722"/>
                <a:gd name="connsiteY19" fmla="*/ 469860 h 1129202"/>
                <a:gd name="connsiteX20" fmla="*/ 710930 w 713722"/>
                <a:gd name="connsiteY20" fmla="*/ 639496 h 1129202"/>
                <a:gd name="connsiteX21" fmla="*/ 713722 w 713722"/>
                <a:gd name="connsiteY21" fmla="*/ 661658 h 1129202"/>
                <a:gd name="connsiteX22" fmla="*/ 713722 w 713722"/>
                <a:gd name="connsiteY22" fmla="*/ 791357 h 1129202"/>
                <a:gd name="connsiteX23" fmla="*/ 581914 w 713722"/>
                <a:gd name="connsiteY23" fmla="*/ 990210 h 1129202"/>
                <a:gd name="connsiteX24" fmla="*/ 557234 w 713722"/>
                <a:gd name="connsiteY24" fmla="*/ 997871 h 1129202"/>
                <a:gd name="connsiteX25" fmla="*/ 576733 w 713722"/>
                <a:gd name="connsiteY25" fmla="*/ 1129202 h 1129202"/>
                <a:gd name="connsiteX26" fmla="*/ 222373 w 713722"/>
                <a:gd name="connsiteY26" fmla="*/ 1129202 h 1129202"/>
                <a:gd name="connsiteX27" fmla="*/ 242838 w 713722"/>
                <a:gd name="connsiteY27" fmla="*/ 991378 h 1129202"/>
                <a:gd name="connsiteX28" fmla="*/ 239075 w 713722"/>
                <a:gd name="connsiteY28" fmla="*/ 990210 h 1129202"/>
                <a:gd name="connsiteX29" fmla="*/ 116969 w 713722"/>
                <a:gd name="connsiteY29" fmla="*/ 855533 h 1129202"/>
                <a:gd name="connsiteX30" fmla="*/ 109892 w 713722"/>
                <a:gd name="connsiteY30" fmla="*/ 808722 h 1129202"/>
                <a:gd name="connsiteX31" fmla="*/ 100715 w 713722"/>
                <a:gd name="connsiteY31" fmla="*/ 811808 h 1129202"/>
                <a:gd name="connsiteX32" fmla="*/ 12021 w 713722"/>
                <a:gd name="connsiteY32" fmla="*/ 767661 h 1129202"/>
                <a:gd name="connsiteX33" fmla="*/ 44825 w 713722"/>
                <a:gd name="connsiteY33" fmla="*/ 645235 h 1129202"/>
                <a:gd name="connsiteX34" fmla="*/ 77867 w 713722"/>
                <a:gd name="connsiteY34" fmla="*/ 626159 h 1129202"/>
                <a:gd name="connsiteX35" fmla="*/ 87433 w 713722"/>
                <a:gd name="connsiteY35" fmla="*/ 615476 h 1129202"/>
                <a:gd name="connsiteX36" fmla="*/ 105220 w 713722"/>
                <a:gd name="connsiteY36" fmla="*/ 589002 h 1129202"/>
                <a:gd name="connsiteX37" fmla="*/ 110379 w 713722"/>
                <a:gd name="connsiteY37" fmla="*/ 86766 h 1129202"/>
                <a:gd name="connsiteX38" fmla="*/ 125197 w 713722"/>
                <a:gd name="connsiteY38" fmla="*/ 38255 h 1129202"/>
                <a:gd name="connsiteX0" fmla="*/ 125197 w 713722"/>
                <a:gd name="connsiteY0" fmla="*/ 38255 h 1129202"/>
                <a:gd name="connsiteX1" fmla="*/ 163372 w 713722"/>
                <a:gd name="connsiteY1" fmla="*/ 6819 h 1129202"/>
                <a:gd name="connsiteX2" fmla="*/ 197146 w 713722"/>
                <a:gd name="connsiteY2" fmla="*/ 0 h 1129202"/>
                <a:gd name="connsiteX3" fmla="*/ 230918 w 713722"/>
                <a:gd name="connsiteY3" fmla="*/ 6819 h 1129202"/>
                <a:gd name="connsiteX4" fmla="*/ 283911 w 713722"/>
                <a:gd name="connsiteY4" fmla="*/ 86766 h 1129202"/>
                <a:gd name="connsiteX5" fmla="*/ 290640 w 713722"/>
                <a:gd name="connsiteY5" fmla="*/ 400343 h 1129202"/>
                <a:gd name="connsiteX6" fmla="*/ 317117 w 713722"/>
                <a:gd name="connsiteY6" fmla="*/ 382492 h 1129202"/>
                <a:gd name="connsiteX7" fmla="*/ 349538 w 713722"/>
                <a:gd name="connsiteY7" fmla="*/ 375947 h 1129202"/>
                <a:gd name="connsiteX8" fmla="*/ 381960 w 713722"/>
                <a:gd name="connsiteY8" fmla="*/ 382492 h 1129202"/>
                <a:gd name="connsiteX9" fmla="*/ 408437 w 713722"/>
                <a:gd name="connsiteY9" fmla="*/ 400343 h 1129202"/>
                <a:gd name="connsiteX10" fmla="*/ 442076 w 713722"/>
                <a:gd name="connsiteY10" fmla="*/ 402027 h 1129202"/>
                <a:gd name="connsiteX11" fmla="*/ 500974 w 713722"/>
                <a:gd name="connsiteY11" fmla="*/ 377631 h 1129202"/>
                <a:gd name="connsiteX12" fmla="*/ 500973 w 713722"/>
                <a:gd name="connsiteY12" fmla="*/ 377631 h 1129202"/>
                <a:gd name="connsiteX13" fmla="*/ 577723 w 713722"/>
                <a:gd name="connsiteY13" fmla="*/ 428504 h 1129202"/>
                <a:gd name="connsiteX14" fmla="*/ 580961 w 713722"/>
                <a:gd name="connsiteY14" fmla="*/ 444542 h 1129202"/>
                <a:gd name="connsiteX15" fmla="*/ 617100 w 713722"/>
                <a:gd name="connsiteY15" fmla="*/ 407627 h 1129202"/>
                <a:gd name="connsiteX16" fmla="*/ 643390 w 713722"/>
                <a:gd name="connsiteY16" fmla="*/ 402320 h 1129202"/>
                <a:gd name="connsiteX17" fmla="*/ 669680 w 713722"/>
                <a:gd name="connsiteY17" fmla="*/ 407627 h 1129202"/>
                <a:gd name="connsiteX18" fmla="*/ 710930 w 713722"/>
                <a:gd name="connsiteY18" fmla="*/ 469860 h 1129202"/>
                <a:gd name="connsiteX19" fmla="*/ 710930 w 713722"/>
                <a:gd name="connsiteY19" fmla="*/ 639496 h 1129202"/>
                <a:gd name="connsiteX20" fmla="*/ 713722 w 713722"/>
                <a:gd name="connsiteY20" fmla="*/ 661658 h 1129202"/>
                <a:gd name="connsiteX21" fmla="*/ 713722 w 713722"/>
                <a:gd name="connsiteY21" fmla="*/ 791357 h 1129202"/>
                <a:gd name="connsiteX22" fmla="*/ 581914 w 713722"/>
                <a:gd name="connsiteY22" fmla="*/ 990210 h 1129202"/>
                <a:gd name="connsiteX23" fmla="*/ 557234 w 713722"/>
                <a:gd name="connsiteY23" fmla="*/ 997871 h 1129202"/>
                <a:gd name="connsiteX24" fmla="*/ 576733 w 713722"/>
                <a:gd name="connsiteY24" fmla="*/ 1129202 h 1129202"/>
                <a:gd name="connsiteX25" fmla="*/ 222373 w 713722"/>
                <a:gd name="connsiteY25" fmla="*/ 1129202 h 1129202"/>
                <a:gd name="connsiteX26" fmla="*/ 242838 w 713722"/>
                <a:gd name="connsiteY26" fmla="*/ 991378 h 1129202"/>
                <a:gd name="connsiteX27" fmla="*/ 239075 w 713722"/>
                <a:gd name="connsiteY27" fmla="*/ 990210 h 1129202"/>
                <a:gd name="connsiteX28" fmla="*/ 116969 w 713722"/>
                <a:gd name="connsiteY28" fmla="*/ 855533 h 1129202"/>
                <a:gd name="connsiteX29" fmla="*/ 109892 w 713722"/>
                <a:gd name="connsiteY29" fmla="*/ 808722 h 1129202"/>
                <a:gd name="connsiteX30" fmla="*/ 100715 w 713722"/>
                <a:gd name="connsiteY30" fmla="*/ 811808 h 1129202"/>
                <a:gd name="connsiteX31" fmla="*/ 12021 w 713722"/>
                <a:gd name="connsiteY31" fmla="*/ 767661 h 1129202"/>
                <a:gd name="connsiteX32" fmla="*/ 44825 w 713722"/>
                <a:gd name="connsiteY32" fmla="*/ 645235 h 1129202"/>
                <a:gd name="connsiteX33" fmla="*/ 77867 w 713722"/>
                <a:gd name="connsiteY33" fmla="*/ 626159 h 1129202"/>
                <a:gd name="connsiteX34" fmla="*/ 87433 w 713722"/>
                <a:gd name="connsiteY34" fmla="*/ 615476 h 1129202"/>
                <a:gd name="connsiteX35" fmla="*/ 105220 w 713722"/>
                <a:gd name="connsiteY35" fmla="*/ 589002 h 1129202"/>
                <a:gd name="connsiteX36" fmla="*/ 110379 w 713722"/>
                <a:gd name="connsiteY36" fmla="*/ 86766 h 1129202"/>
                <a:gd name="connsiteX37" fmla="*/ 125197 w 713722"/>
                <a:gd name="connsiteY37" fmla="*/ 38255 h 1129202"/>
                <a:gd name="connsiteX0" fmla="*/ 125197 w 713722"/>
                <a:gd name="connsiteY0" fmla="*/ 38255 h 1129202"/>
                <a:gd name="connsiteX1" fmla="*/ 163372 w 713722"/>
                <a:gd name="connsiteY1" fmla="*/ 6819 h 1129202"/>
                <a:gd name="connsiteX2" fmla="*/ 197146 w 713722"/>
                <a:gd name="connsiteY2" fmla="*/ 0 h 1129202"/>
                <a:gd name="connsiteX3" fmla="*/ 230918 w 713722"/>
                <a:gd name="connsiteY3" fmla="*/ 6819 h 1129202"/>
                <a:gd name="connsiteX4" fmla="*/ 283911 w 713722"/>
                <a:gd name="connsiteY4" fmla="*/ 86766 h 1129202"/>
                <a:gd name="connsiteX5" fmla="*/ 290640 w 713722"/>
                <a:gd name="connsiteY5" fmla="*/ 400343 h 1129202"/>
                <a:gd name="connsiteX6" fmla="*/ 317117 w 713722"/>
                <a:gd name="connsiteY6" fmla="*/ 382492 h 1129202"/>
                <a:gd name="connsiteX7" fmla="*/ 349538 w 713722"/>
                <a:gd name="connsiteY7" fmla="*/ 375947 h 1129202"/>
                <a:gd name="connsiteX8" fmla="*/ 381960 w 713722"/>
                <a:gd name="connsiteY8" fmla="*/ 382492 h 1129202"/>
                <a:gd name="connsiteX9" fmla="*/ 408437 w 713722"/>
                <a:gd name="connsiteY9" fmla="*/ 400343 h 1129202"/>
                <a:gd name="connsiteX10" fmla="*/ 442076 w 713722"/>
                <a:gd name="connsiteY10" fmla="*/ 402027 h 1129202"/>
                <a:gd name="connsiteX11" fmla="*/ 500974 w 713722"/>
                <a:gd name="connsiteY11" fmla="*/ 377631 h 1129202"/>
                <a:gd name="connsiteX12" fmla="*/ 500973 w 713722"/>
                <a:gd name="connsiteY12" fmla="*/ 377631 h 1129202"/>
                <a:gd name="connsiteX13" fmla="*/ 577723 w 713722"/>
                <a:gd name="connsiteY13" fmla="*/ 428504 h 1129202"/>
                <a:gd name="connsiteX14" fmla="*/ 617100 w 713722"/>
                <a:gd name="connsiteY14" fmla="*/ 407627 h 1129202"/>
                <a:gd name="connsiteX15" fmla="*/ 643390 w 713722"/>
                <a:gd name="connsiteY15" fmla="*/ 402320 h 1129202"/>
                <a:gd name="connsiteX16" fmla="*/ 669680 w 713722"/>
                <a:gd name="connsiteY16" fmla="*/ 407627 h 1129202"/>
                <a:gd name="connsiteX17" fmla="*/ 710930 w 713722"/>
                <a:gd name="connsiteY17" fmla="*/ 469860 h 1129202"/>
                <a:gd name="connsiteX18" fmla="*/ 710930 w 713722"/>
                <a:gd name="connsiteY18" fmla="*/ 639496 h 1129202"/>
                <a:gd name="connsiteX19" fmla="*/ 713722 w 713722"/>
                <a:gd name="connsiteY19" fmla="*/ 661658 h 1129202"/>
                <a:gd name="connsiteX20" fmla="*/ 713722 w 713722"/>
                <a:gd name="connsiteY20" fmla="*/ 791357 h 1129202"/>
                <a:gd name="connsiteX21" fmla="*/ 581914 w 713722"/>
                <a:gd name="connsiteY21" fmla="*/ 990210 h 1129202"/>
                <a:gd name="connsiteX22" fmla="*/ 557234 w 713722"/>
                <a:gd name="connsiteY22" fmla="*/ 997871 h 1129202"/>
                <a:gd name="connsiteX23" fmla="*/ 576733 w 713722"/>
                <a:gd name="connsiteY23" fmla="*/ 1129202 h 1129202"/>
                <a:gd name="connsiteX24" fmla="*/ 222373 w 713722"/>
                <a:gd name="connsiteY24" fmla="*/ 1129202 h 1129202"/>
                <a:gd name="connsiteX25" fmla="*/ 242838 w 713722"/>
                <a:gd name="connsiteY25" fmla="*/ 991378 h 1129202"/>
                <a:gd name="connsiteX26" fmla="*/ 239075 w 713722"/>
                <a:gd name="connsiteY26" fmla="*/ 990210 h 1129202"/>
                <a:gd name="connsiteX27" fmla="*/ 116969 w 713722"/>
                <a:gd name="connsiteY27" fmla="*/ 855533 h 1129202"/>
                <a:gd name="connsiteX28" fmla="*/ 109892 w 713722"/>
                <a:gd name="connsiteY28" fmla="*/ 808722 h 1129202"/>
                <a:gd name="connsiteX29" fmla="*/ 100715 w 713722"/>
                <a:gd name="connsiteY29" fmla="*/ 811808 h 1129202"/>
                <a:gd name="connsiteX30" fmla="*/ 12021 w 713722"/>
                <a:gd name="connsiteY30" fmla="*/ 767661 h 1129202"/>
                <a:gd name="connsiteX31" fmla="*/ 44825 w 713722"/>
                <a:gd name="connsiteY31" fmla="*/ 645235 h 1129202"/>
                <a:gd name="connsiteX32" fmla="*/ 77867 w 713722"/>
                <a:gd name="connsiteY32" fmla="*/ 626159 h 1129202"/>
                <a:gd name="connsiteX33" fmla="*/ 87433 w 713722"/>
                <a:gd name="connsiteY33" fmla="*/ 615476 h 1129202"/>
                <a:gd name="connsiteX34" fmla="*/ 105220 w 713722"/>
                <a:gd name="connsiteY34" fmla="*/ 589002 h 1129202"/>
                <a:gd name="connsiteX35" fmla="*/ 110379 w 713722"/>
                <a:gd name="connsiteY35" fmla="*/ 86766 h 1129202"/>
                <a:gd name="connsiteX36" fmla="*/ 125197 w 713722"/>
                <a:gd name="connsiteY36" fmla="*/ 38255 h 1129202"/>
                <a:gd name="connsiteX0" fmla="*/ 125197 w 713722"/>
                <a:gd name="connsiteY0" fmla="*/ 38255 h 1129202"/>
                <a:gd name="connsiteX1" fmla="*/ 163372 w 713722"/>
                <a:gd name="connsiteY1" fmla="*/ 6819 h 1129202"/>
                <a:gd name="connsiteX2" fmla="*/ 197146 w 713722"/>
                <a:gd name="connsiteY2" fmla="*/ 0 h 1129202"/>
                <a:gd name="connsiteX3" fmla="*/ 230918 w 713722"/>
                <a:gd name="connsiteY3" fmla="*/ 6819 h 1129202"/>
                <a:gd name="connsiteX4" fmla="*/ 283911 w 713722"/>
                <a:gd name="connsiteY4" fmla="*/ 86766 h 1129202"/>
                <a:gd name="connsiteX5" fmla="*/ 290640 w 713722"/>
                <a:gd name="connsiteY5" fmla="*/ 400343 h 1129202"/>
                <a:gd name="connsiteX6" fmla="*/ 317117 w 713722"/>
                <a:gd name="connsiteY6" fmla="*/ 382492 h 1129202"/>
                <a:gd name="connsiteX7" fmla="*/ 349538 w 713722"/>
                <a:gd name="connsiteY7" fmla="*/ 375947 h 1129202"/>
                <a:gd name="connsiteX8" fmla="*/ 381960 w 713722"/>
                <a:gd name="connsiteY8" fmla="*/ 382492 h 1129202"/>
                <a:gd name="connsiteX9" fmla="*/ 408437 w 713722"/>
                <a:gd name="connsiteY9" fmla="*/ 400343 h 1129202"/>
                <a:gd name="connsiteX10" fmla="*/ 442076 w 713722"/>
                <a:gd name="connsiteY10" fmla="*/ 402027 h 1129202"/>
                <a:gd name="connsiteX11" fmla="*/ 500974 w 713722"/>
                <a:gd name="connsiteY11" fmla="*/ 377631 h 1129202"/>
                <a:gd name="connsiteX12" fmla="*/ 500973 w 713722"/>
                <a:gd name="connsiteY12" fmla="*/ 377631 h 1129202"/>
                <a:gd name="connsiteX13" fmla="*/ 577723 w 713722"/>
                <a:gd name="connsiteY13" fmla="*/ 428504 h 1129202"/>
                <a:gd name="connsiteX14" fmla="*/ 617100 w 713722"/>
                <a:gd name="connsiteY14" fmla="*/ 407627 h 1129202"/>
                <a:gd name="connsiteX15" fmla="*/ 643390 w 713722"/>
                <a:gd name="connsiteY15" fmla="*/ 402320 h 1129202"/>
                <a:gd name="connsiteX16" fmla="*/ 669680 w 713722"/>
                <a:gd name="connsiteY16" fmla="*/ 407627 h 1129202"/>
                <a:gd name="connsiteX17" fmla="*/ 710930 w 713722"/>
                <a:gd name="connsiteY17" fmla="*/ 469860 h 1129202"/>
                <a:gd name="connsiteX18" fmla="*/ 713722 w 713722"/>
                <a:gd name="connsiteY18" fmla="*/ 661658 h 1129202"/>
                <a:gd name="connsiteX19" fmla="*/ 713722 w 713722"/>
                <a:gd name="connsiteY19" fmla="*/ 791357 h 1129202"/>
                <a:gd name="connsiteX20" fmla="*/ 581914 w 713722"/>
                <a:gd name="connsiteY20" fmla="*/ 990210 h 1129202"/>
                <a:gd name="connsiteX21" fmla="*/ 557234 w 713722"/>
                <a:gd name="connsiteY21" fmla="*/ 997871 h 1129202"/>
                <a:gd name="connsiteX22" fmla="*/ 576733 w 713722"/>
                <a:gd name="connsiteY22" fmla="*/ 1129202 h 1129202"/>
                <a:gd name="connsiteX23" fmla="*/ 222373 w 713722"/>
                <a:gd name="connsiteY23" fmla="*/ 1129202 h 1129202"/>
                <a:gd name="connsiteX24" fmla="*/ 242838 w 713722"/>
                <a:gd name="connsiteY24" fmla="*/ 991378 h 1129202"/>
                <a:gd name="connsiteX25" fmla="*/ 239075 w 713722"/>
                <a:gd name="connsiteY25" fmla="*/ 990210 h 1129202"/>
                <a:gd name="connsiteX26" fmla="*/ 116969 w 713722"/>
                <a:gd name="connsiteY26" fmla="*/ 855533 h 1129202"/>
                <a:gd name="connsiteX27" fmla="*/ 109892 w 713722"/>
                <a:gd name="connsiteY27" fmla="*/ 808722 h 1129202"/>
                <a:gd name="connsiteX28" fmla="*/ 100715 w 713722"/>
                <a:gd name="connsiteY28" fmla="*/ 811808 h 1129202"/>
                <a:gd name="connsiteX29" fmla="*/ 12021 w 713722"/>
                <a:gd name="connsiteY29" fmla="*/ 767661 h 1129202"/>
                <a:gd name="connsiteX30" fmla="*/ 44825 w 713722"/>
                <a:gd name="connsiteY30" fmla="*/ 645235 h 1129202"/>
                <a:gd name="connsiteX31" fmla="*/ 77867 w 713722"/>
                <a:gd name="connsiteY31" fmla="*/ 626159 h 1129202"/>
                <a:gd name="connsiteX32" fmla="*/ 87433 w 713722"/>
                <a:gd name="connsiteY32" fmla="*/ 615476 h 1129202"/>
                <a:gd name="connsiteX33" fmla="*/ 105220 w 713722"/>
                <a:gd name="connsiteY33" fmla="*/ 589002 h 1129202"/>
                <a:gd name="connsiteX34" fmla="*/ 110379 w 713722"/>
                <a:gd name="connsiteY34" fmla="*/ 86766 h 1129202"/>
                <a:gd name="connsiteX35" fmla="*/ 125197 w 713722"/>
                <a:gd name="connsiteY35" fmla="*/ 38255 h 1129202"/>
                <a:gd name="connsiteX0" fmla="*/ 125197 w 713722"/>
                <a:gd name="connsiteY0" fmla="*/ 38255 h 1129202"/>
                <a:gd name="connsiteX1" fmla="*/ 163372 w 713722"/>
                <a:gd name="connsiteY1" fmla="*/ 6819 h 1129202"/>
                <a:gd name="connsiteX2" fmla="*/ 197146 w 713722"/>
                <a:gd name="connsiteY2" fmla="*/ 0 h 1129202"/>
                <a:gd name="connsiteX3" fmla="*/ 230918 w 713722"/>
                <a:gd name="connsiteY3" fmla="*/ 6819 h 1129202"/>
                <a:gd name="connsiteX4" fmla="*/ 283911 w 713722"/>
                <a:gd name="connsiteY4" fmla="*/ 86766 h 1129202"/>
                <a:gd name="connsiteX5" fmla="*/ 290640 w 713722"/>
                <a:gd name="connsiteY5" fmla="*/ 400343 h 1129202"/>
                <a:gd name="connsiteX6" fmla="*/ 317117 w 713722"/>
                <a:gd name="connsiteY6" fmla="*/ 382492 h 1129202"/>
                <a:gd name="connsiteX7" fmla="*/ 349538 w 713722"/>
                <a:gd name="connsiteY7" fmla="*/ 375947 h 1129202"/>
                <a:gd name="connsiteX8" fmla="*/ 381960 w 713722"/>
                <a:gd name="connsiteY8" fmla="*/ 382492 h 1129202"/>
                <a:gd name="connsiteX9" fmla="*/ 408437 w 713722"/>
                <a:gd name="connsiteY9" fmla="*/ 400343 h 1129202"/>
                <a:gd name="connsiteX10" fmla="*/ 442076 w 713722"/>
                <a:gd name="connsiteY10" fmla="*/ 402027 h 1129202"/>
                <a:gd name="connsiteX11" fmla="*/ 500974 w 713722"/>
                <a:gd name="connsiteY11" fmla="*/ 377631 h 1129202"/>
                <a:gd name="connsiteX12" fmla="*/ 500973 w 713722"/>
                <a:gd name="connsiteY12" fmla="*/ 377631 h 1129202"/>
                <a:gd name="connsiteX13" fmla="*/ 577723 w 713722"/>
                <a:gd name="connsiteY13" fmla="*/ 428504 h 1129202"/>
                <a:gd name="connsiteX14" fmla="*/ 617100 w 713722"/>
                <a:gd name="connsiteY14" fmla="*/ 407627 h 1129202"/>
                <a:gd name="connsiteX15" fmla="*/ 643390 w 713722"/>
                <a:gd name="connsiteY15" fmla="*/ 402320 h 1129202"/>
                <a:gd name="connsiteX16" fmla="*/ 669680 w 713722"/>
                <a:gd name="connsiteY16" fmla="*/ 407627 h 1129202"/>
                <a:gd name="connsiteX17" fmla="*/ 710930 w 713722"/>
                <a:gd name="connsiteY17" fmla="*/ 469860 h 1129202"/>
                <a:gd name="connsiteX18" fmla="*/ 713722 w 713722"/>
                <a:gd name="connsiteY18" fmla="*/ 661658 h 1129202"/>
                <a:gd name="connsiteX19" fmla="*/ 713722 w 713722"/>
                <a:gd name="connsiteY19" fmla="*/ 791357 h 1129202"/>
                <a:gd name="connsiteX20" fmla="*/ 581914 w 713722"/>
                <a:gd name="connsiteY20" fmla="*/ 990210 h 1129202"/>
                <a:gd name="connsiteX21" fmla="*/ 557234 w 713722"/>
                <a:gd name="connsiteY21" fmla="*/ 997871 h 1129202"/>
                <a:gd name="connsiteX22" fmla="*/ 576733 w 713722"/>
                <a:gd name="connsiteY22" fmla="*/ 1129202 h 1129202"/>
                <a:gd name="connsiteX23" fmla="*/ 222373 w 713722"/>
                <a:gd name="connsiteY23" fmla="*/ 1129202 h 1129202"/>
                <a:gd name="connsiteX24" fmla="*/ 242838 w 713722"/>
                <a:gd name="connsiteY24" fmla="*/ 991378 h 1129202"/>
                <a:gd name="connsiteX25" fmla="*/ 239075 w 713722"/>
                <a:gd name="connsiteY25" fmla="*/ 990210 h 1129202"/>
                <a:gd name="connsiteX26" fmla="*/ 116969 w 713722"/>
                <a:gd name="connsiteY26" fmla="*/ 855533 h 1129202"/>
                <a:gd name="connsiteX27" fmla="*/ 100715 w 713722"/>
                <a:gd name="connsiteY27" fmla="*/ 811808 h 1129202"/>
                <a:gd name="connsiteX28" fmla="*/ 12021 w 713722"/>
                <a:gd name="connsiteY28" fmla="*/ 767661 h 1129202"/>
                <a:gd name="connsiteX29" fmla="*/ 44825 w 713722"/>
                <a:gd name="connsiteY29" fmla="*/ 645235 h 1129202"/>
                <a:gd name="connsiteX30" fmla="*/ 77867 w 713722"/>
                <a:gd name="connsiteY30" fmla="*/ 626159 h 1129202"/>
                <a:gd name="connsiteX31" fmla="*/ 87433 w 713722"/>
                <a:gd name="connsiteY31" fmla="*/ 615476 h 1129202"/>
                <a:gd name="connsiteX32" fmla="*/ 105220 w 713722"/>
                <a:gd name="connsiteY32" fmla="*/ 589002 h 1129202"/>
                <a:gd name="connsiteX33" fmla="*/ 110379 w 713722"/>
                <a:gd name="connsiteY33" fmla="*/ 86766 h 1129202"/>
                <a:gd name="connsiteX34" fmla="*/ 125197 w 713722"/>
                <a:gd name="connsiteY34" fmla="*/ 38255 h 1129202"/>
                <a:gd name="connsiteX0" fmla="*/ 125197 w 713722"/>
                <a:gd name="connsiteY0" fmla="*/ 38255 h 1129202"/>
                <a:gd name="connsiteX1" fmla="*/ 163372 w 713722"/>
                <a:gd name="connsiteY1" fmla="*/ 6819 h 1129202"/>
                <a:gd name="connsiteX2" fmla="*/ 197146 w 713722"/>
                <a:gd name="connsiteY2" fmla="*/ 0 h 1129202"/>
                <a:gd name="connsiteX3" fmla="*/ 230918 w 713722"/>
                <a:gd name="connsiteY3" fmla="*/ 6819 h 1129202"/>
                <a:gd name="connsiteX4" fmla="*/ 283911 w 713722"/>
                <a:gd name="connsiteY4" fmla="*/ 86766 h 1129202"/>
                <a:gd name="connsiteX5" fmla="*/ 290640 w 713722"/>
                <a:gd name="connsiteY5" fmla="*/ 400343 h 1129202"/>
                <a:gd name="connsiteX6" fmla="*/ 317117 w 713722"/>
                <a:gd name="connsiteY6" fmla="*/ 382492 h 1129202"/>
                <a:gd name="connsiteX7" fmla="*/ 349538 w 713722"/>
                <a:gd name="connsiteY7" fmla="*/ 375947 h 1129202"/>
                <a:gd name="connsiteX8" fmla="*/ 381960 w 713722"/>
                <a:gd name="connsiteY8" fmla="*/ 382492 h 1129202"/>
                <a:gd name="connsiteX9" fmla="*/ 408437 w 713722"/>
                <a:gd name="connsiteY9" fmla="*/ 400343 h 1129202"/>
                <a:gd name="connsiteX10" fmla="*/ 442076 w 713722"/>
                <a:gd name="connsiteY10" fmla="*/ 402027 h 1129202"/>
                <a:gd name="connsiteX11" fmla="*/ 500974 w 713722"/>
                <a:gd name="connsiteY11" fmla="*/ 377631 h 1129202"/>
                <a:gd name="connsiteX12" fmla="*/ 500973 w 713722"/>
                <a:gd name="connsiteY12" fmla="*/ 377631 h 1129202"/>
                <a:gd name="connsiteX13" fmla="*/ 577723 w 713722"/>
                <a:gd name="connsiteY13" fmla="*/ 428504 h 1129202"/>
                <a:gd name="connsiteX14" fmla="*/ 617100 w 713722"/>
                <a:gd name="connsiteY14" fmla="*/ 407627 h 1129202"/>
                <a:gd name="connsiteX15" fmla="*/ 643390 w 713722"/>
                <a:gd name="connsiteY15" fmla="*/ 402320 h 1129202"/>
                <a:gd name="connsiteX16" fmla="*/ 669680 w 713722"/>
                <a:gd name="connsiteY16" fmla="*/ 407627 h 1129202"/>
                <a:gd name="connsiteX17" fmla="*/ 710930 w 713722"/>
                <a:gd name="connsiteY17" fmla="*/ 469860 h 1129202"/>
                <a:gd name="connsiteX18" fmla="*/ 713722 w 713722"/>
                <a:gd name="connsiteY18" fmla="*/ 661658 h 1129202"/>
                <a:gd name="connsiteX19" fmla="*/ 713722 w 713722"/>
                <a:gd name="connsiteY19" fmla="*/ 791357 h 1129202"/>
                <a:gd name="connsiteX20" fmla="*/ 581914 w 713722"/>
                <a:gd name="connsiteY20" fmla="*/ 990210 h 1129202"/>
                <a:gd name="connsiteX21" fmla="*/ 557234 w 713722"/>
                <a:gd name="connsiteY21" fmla="*/ 997871 h 1129202"/>
                <a:gd name="connsiteX22" fmla="*/ 576733 w 713722"/>
                <a:gd name="connsiteY22" fmla="*/ 1129202 h 1129202"/>
                <a:gd name="connsiteX23" fmla="*/ 222373 w 713722"/>
                <a:gd name="connsiteY23" fmla="*/ 1129202 h 1129202"/>
                <a:gd name="connsiteX24" fmla="*/ 242838 w 713722"/>
                <a:gd name="connsiteY24" fmla="*/ 991378 h 1129202"/>
                <a:gd name="connsiteX25" fmla="*/ 239075 w 713722"/>
                <a:gd name="connsiteY25" fmla="*/ 990210 h 1129202"/>
                <a:gd name="connsiteX26" fmla="*/ 116969 w 713722"/>
                <a:gd name="connsiteY26" fmla="*/ 855533 h 1129202"/>
                <a:gd name="connsiteX27" fmla="*/ 100715 w 713722"/>
                <a:gd name="connsiteY27" fmla="*/ 811808 h 1129202"/>
                <a:gd name="connsiteX28" fmla="*/ 12021 w 713722"/>
                <a:gd name="connsiteY28" fmla="*/ 767661 h 1129202"/>
                <a:gd name="connsiteX29" fmla="*/ 44825 w 713722"/>
                <a:gd name="connsiteY29" fmla="*/ 645235 h 1129202"/>
                <a:gd name="connsiteX30" fmla="*/ 77867 w 713722"/>
                <a:gd name="connsiteY30" fmla="*/ 626159 h 1129202"/>
                <a:gd name="connsiteX31" fmla="*/ 105220 w 713722"/>
                <a:gd name="connsiteY31" fmla="*/ 589002 h 1129202"/>
                <a:gd name="connsiteX32" fmla="*/ 110379 w 713722"/>
                <a:gd name="connsiteY32" fmla="*/ 86766 h 1129202"/>
                <a:gd name="connsiteX33" fmla="*/ 125197 w 713722"/>
                <a:gd name="connsiteY33" fmla="*/ 38255 h 1129202"/>
                <a:gd name="connsiteX0" fmla="*/ 125197 w 713722"/>
                <a:gd name="connsiteY0" fmla="*/ 38255 h 1129202"/>
                <a:gd name="connsiteX1" fmla="*/ 163372 w 713722"/>
                <a:gd name="connsiteY1" fmla="*/ 6819 h 1129202"/>
                <a:gd name="connsiteX2" fmla="*/ 197146 w 713722"/>
                <a:gd name="connsiteY2" fmla="*/ 0 h 1129202"/>
                <a:gd name="connsiteX3" fmla="*/ 230918 w 713722"/>
                <a:gd name="connsiteY3" fmla="*/ 6819 h 1129202"/>
                <a:gd name="connsiteX4" fmla="*/ 283911 w 713722"/>
                <a:gd name="connsiteY4" fmla="*/ 86766 h 1129202"/>
                <a:gd name="connsiteX5" fmla="*/ 290640 w 713722"/>
                <a:gd name="connsiteY5" fmla="*/ 400343 h 1129202"/>
                <a:gd name="connsiteX6" fmla="*/ 317117 w 713722"/>
                <a:gd name="connsiteY6" fmla="*/ 382492 h 1129202"/>
                <a:gd name="connsiteX7" fmla="*/ 349538 w 713722"/>
                <a:gd name="connsiteY7" fmla="*/ 375947 h 1129202"/>
                <a:gd name="connsiteX8" fmla="*/ 381960 w 713722"/>
                <a:gd name="connsiteY8" fmla="*/ 382492 h 1129202"/>
                <a:gd name="connsiteX9" fmla="*/ 408437 w 713722"/>
                <a:gd name="connsiteY9" fmla="*/ 400343 h 1129202"/>
                <a:gd name="connsiteX10" fmla="*/ 442076 w 713722"/>
                <a:gd name="connsiteY10" fmla="*/ 402027 h 1129202"/>
                <a:gd name="connsiteX11" fmla="*/ 500974 w 713722"/>
                <a:gd name="connsiteY11" fmla="*/ 377631 h 1129202"/>
                <a:gd name="connsiteX12" fmla="*/ 500973 w 713722"/>
                <a:gd name="connsiteY12" fmla="*/ 377631 h 1129202"/>
                <a:gd name="connsiteX13" fmla="*/ 577723 w 713722"/>
                <a:gd name="connsiteY13" fmla="*/ 428504 h 1129202"/>
                <a:gd name="connsiteX14" fmla="*/ 617100 w 713722"/>
                <a:gd name="connsiteY14" fmla="*/ 407627 h 1129202"/>
                <a:gd name="connsiteX15" fmla="*/ 643390 w 713722"/>
                <a:gd name="connsiteY15" fmla="*/ 402320 h 1129202"/>
                <a:gd name="connsiteX16" fmla="*/ 669680 w 713722"/>
                <a:gd name="connsiteY16" fmla="*/ 407627 h 1129202"/>
                <a:gd name="connsiteX17" fmla="*/ 710930 w 713722"/>
                <a:gd name="connsiteY17" fmla="*/ 469860 h 1129202"/>
                <a:gd name="connsiteX18" fmla="*/ 713722 w 713722"/>
                <a:gd name="connsiteY18" fmla="*/ 661658 h 1129202"/>
                <a:gd name="connsiteX19" fmla="*/ 713722 w 713722"/>
                <a:gd name="connsiteY19" fmla="*/ 791357 h 1129202"/>
                <a:gd name="connsiteX20" fmla="*/ 581914 w 713722"/>
                <a:gd name="connsiteY20" fmla="*/ 990210 h 1129202"/>
                <a:gd name="connsiteX21" fmla="*/ 557234 w 713722"/>
                <a:gd name="connsiteY21" fmla="*/ 997871 h 1129202"/>
                <a:gd name="connsiteX22" fmla="*/ 576733 w 713722"/>
                <a:gd name="connsiteY22" fmla="*/ 1129202 h 1129202"/>
                <a:gd name="connsiteX23" fmla="*/ 222373 w 713722"/>
                <a:gd name="connsiteY23" fmla="*/ 1129202 h 1129202"/>
                <a:gd name="connsiteX24" fmla="*/ 242838 w 713722"/>
                <a:gd name="connsiteY24" fmla="*/ 991378 h 1129202"/>
                <a:gd name="connsiteX25" fmla="*/ 239075 w 713722"/>
                <a:gd name="connsiteY25" fmla="*/ 990210 h 1129202"/>
                <a:gd name="connsiteX26" fmla="*/ 116969 w 713722"/>
                <a:gd name="connsiteY26" fmla="*/ 855533 h 1129202"/>
                <a:gd name="connsiteX27" fmla="*/ 100715 w 713722"/>
                <a:gd name="connsiteY27" fmla="*/ 811808 h 1129202"/>
                <a:gd name="connsiteX28" fmla="*/ 12021 w 713722"/>
                <a:gd name="connsiteY28" fmla="*/ 767661 h 1129202"/>
                <a:gd name="connsiteX29" fmla="*/ 44825 w 713722"/>
                <a:gd name="connsiteY29" fmla="*/ 645235 h 1129202"/>
                <a:gd name="connsiteX30" fmla="*/ 105220 w 713722"/>
                <a:gd name="connsiteY30" fmla="*/ 589002 h 1129202"/>
                <a:gd name="connsiteX31" fmla="*/ 110379 w 713722"/>
                <a:gd name="connsiteY31" fmla="*/ 86766 h 1129202"/>
                <a:gd name="connsiteX32" fmla="*/ 125197 w 713722"/>
                <a:gd name="connsiteY32" fmla="*/ 38255 h 1129202"/>
                <a:gd name="connsiteX0" fmla="*/ 125197 w 713722"/>
                <a:gd name="connsiteY0" fmla="*/ 38255 h 1129202"/>
                <a:gd name="connsiteX1" fmla="*/ 163372 w 713722"/>
                <a:gd name="connsiteY1" fmla="*/ 6819 h 1129202"/>
                <a:gd name="connsiteX2" fmla="*/ 197146 w 713722"/>
                <a:gd name="connsiteY2" fmla="*/ 0 h 1129202"/>
                <a:gd name="connsiteX3" fmla="*/ 230918 w 713722"/>
                <a:gd name="connsiteY3" fmla="*/ 6819 h 1129202"/>
                <a:gd name="connsiteX4" fmla="*/ 283911 w 713722"/>
                <a:gd name="connsiteY4" fmla="*/ 86766 h 1129202"/>
                <a:gd name="connsiteX5" fmla="*/ 290640 w 713722"/>
                <a:gd name="connsiteY5" fmla="*/ 400343 h 1129202"/>
                <a:gd name="connsiteX6" fmla="*/ 317117 w 713722"/>
                <a:gd name="connsiteY6" fmla="*/ 382492 h 1129202"/>
                <a:gd name="connsiteX7" fmla="*/ 349538 w 713722"/>
                <a:gd name="connsiteY7" fmla="*/ 375947 h 1129202"/>
                <a:gd name="connsiteX8" fmla="*/ 381960 w 713722"/>
                <a:gd name="connsiteY8" fmla="*/ 382492 h 1129202"/>
                <a:gd name="connsiteX9" fmla="*/ 408437 w 713722"/>
                <a:gd name="connsiteY9" fmla="*/ 400343 h 1129202"/>
                <a:gd name="connsiteX10" fmla="*/ 442076 w 713722"/>
                <a:gd name="connsiteY10" fmla="*/ 402027 h 1129202"/>
                <a:gd name="connsiteX11" fmla="*/ 500974 w 713722"/>
                <a:gd name="connsiteY11" fmla="*/ 377631 h 1129202"/>
                <a:gd name="connsiteX12" fmla="*/ 500973 w 713722"/>
                <a:gd name="connsiteY12" fmla="*/ 377631 h 1129202"/>
                <a:gd name="connsiteX13" fmla="*/ 577723 w 713722"/>
                <a:gd name="connsiteY13" fmla="*/ 428504 h 1129202"/>
                <a:gd name="connsiteX14" fmla="*/ 617100 w 713722"/>
                <a:gd name="connsiteY14" fmla="*/ 407627 h 1129202"/>
                <a:gd name="connsiteX15" fmla="*/ 643390 w 713722"/>
                <a:gd name="connsiteY15" fmla="*/ 402320 h 1129202"/>
                <a:gd name="connsiteX16" fmla="*/ 669680 w 713722"/>
                <a:gd name="connsiteY16" fmla="*/ 407627 h 1129202"/>
                <a:gd name="connsiteX17" fmla="*/ 710930 w 713722"/>
                <a:gd name="connsiteY17" fmla="*/ 469860 h 1129202"/>
                <a:gd name="connsiteX18" fmla="*/ 713722 w 713722"/>
                <a:gd name="connsiteY18" fmla="*/ 661658 h 1129202"/>
                <a:gd name="connsiteX19" fmla="*/ 713722 w 713722"/>
                <a:gd name="connsiteY19" fmla="*/ 791357 h 1129202"/>
                <a:gd name="connsiteX20" fmla="*/ 581914 w 713722"/>
                <a:gd name="connsiteY20" fmla="*/ 990210 h 1129202"/>
                <a:gd name="connsiteX21" fmla="*/ 557234 w 713722"/>
                <a:gd name="connsiteY21" fmla="*/ 997871 h 1129202"/>
                <a:gd name="connsiteX22" fmla="*/ 576733 w 713722"/>
                <a:gd name="connsiteY22" fmla="*/ 1129202 h 1129202"/>
                <a:gd name="connsiteX23" fmla="*/ 222373 w 713722"/>
                <a:gd name="connsiteY23" fmla="*/ 1129202 h 1129202"/>
                <a:gd name="connsiteX24" fmla="*/ 242838 w 713722"/>
                <a:gd name="connsiteY24" fmla="*/ 991378 h 1129202"/>
                <a:gd name="connsiteX25" fmla="*/ 239075 w 713722"/>
                <a:gd name="connsiteY25" fmla="*/ 990210 h 1129202"/>
                <a:gd name="connsiteX26" fmla="*/ 116969 w 713722"/>
                <a:gd name="connsiteY26" fmla="*/ 855533 h 1129202"/>
                <a:gd name="connsiteX27" fmla="*/ 12021 w 713722"/>
                <a:gd name="connsiteY27" fmla="*/ 767661 h 1129202"/>
                <a:gd name="connsiteX28" fmla="*/ 44825 w 713722"/>
                <a:gd name="connsiteY28" fmla="*/ 645235 h 1129202"/>
                <a:gd name="connsiteX29" fmla="*/ 105220 w 713722"/>
                <a:gd name="connsiteY29" fmla="*/ 589002 h 1129202"/>
                <a:gd name="connsiteX30" fmla="*/ 110379 w 713722"/>
                <a:gd name="connsiteY30" fmla="*/ 86766 h 1129202"/>
                <a:gd name="connsiteX31" fmla="*/ 125197 w 713722"/>
                <a:gd name="connsiteY31" fmla="*/ 38255 h 1129202"/>
                <a:gd name="connsiteX0" fmla="*/ 125197 w 724235"/>
                <a:gd name="connsiteY0" fmla="*/ 38255 h 1129202"/>
                <a:gd name="connsiteX1" fmla="*/ 163372 w 724235"/>
                <a:gd name="connsiteY1" fmla="*/ 6819 h 1129202"/>
                <a:gd name="connsiteX2" fmla="*/ 197146 w 724235"/>
                <a:gd name="connsiteY2" fmla="*/ 0 h 1129202"/>
                <a:gd name="connsiteX3" fmla="*/ 230918 w 724235"/>
                <a:gd name="connsiteY3" fmla="*/ 6819 h 1129202"/>
                <a:gd name="connsiteX4" fmla="*/ 283911 w 724235"/>
                <a:gd name="connsiteY4" fmla="*/ 86766 h 1129202"/>
                <a:gd name="connsiteX5" fmla="*/ 290640 w 724235"/>
                <a:gd name="connsiteY5" fmla="*/ 400343 h 1129202"/>
                <a:gd name="connsiteX6" fmla="*/ 317117 w 724235"/>
                <a:gd name="connsiteY6" fmla="*/ 382492 h 1129202"/>
                <a:gd name="connsiteX7" fmla="*/ 349538 w 724235"/>
                <a:gd name="connsiteY7" fmla="*/ 375947 h 1129202"/>
                <a:gd name="connsiteX8" fmla="*/ 381960 w 724235"/>
                <a:gd name="connsiteY8" fmla="*/ 382492 h 1129202"/>
                <a:gd name="connsiteX9" fmla="*/ 408437 w 724235"/>
                <a:gd name="connsiteY9" fmla="*/ 400343 h 1129202"/>
                <a:gd name="connsiteX10" fmla="*/ 442076 w 724235"/>
                <a:gd name="connsiteY10" fmla="*/ 402027 h 1129202"/>
                <a:gd name="connsiteX11" fmla="*/ 500974 w 724235"/>
                <a:gd name="connsiteY11" fmla="*/ 377631 h 1129202"/>
                <a:gd name="connsiteX12" fmla="*/ 500973 w 724235"/>
                <a:gd name="connsiteY12" fmla="*/ 377631 h 1129202"/>
                <a:gd name="connsiteX13" fmla="*/ 577723 w 724235"/>
                <a:gd name="connsiteY13" fmla="*/ 428504 h 1129202"/>
                <a:gd name="connsiteX14" fmla="*/ 617100 w 724235"/>
                <a:gd name="connsiteY14" fmla="*/ 407627 h 1129202"/>
                <a:gd name="connsiteX15" fmla="*/ 643390 w 724235"/>
                <a:gd name="connsiteY15" fmla="*/ 402320 h 1129202"/>
                <a:gd name="connsiteX16" fmla="*/ 669680 w 724235"/>
                <a:gd name="connsiteY16" fmla="*/ 407627 h 1129202"/>
                <a:gd name="connsiteX17" fmla="*/ 710930 w 724235"/>
                <a:gd name="connsiteY17" fmla="*/ 469860 h 1129202"/>
                <a:gd name="connsiteX18" fmla="*/ 713722 w 724235"/>
                <a:gd name="connsiteY18" fmla="*/ 791357 h 1129202"/>
                <a:gd name="connsiteX19" fmla="*/ 581914 w 724235"/>
                <a:gd name="connsiteY19" fmla="*/ 990210 h 1129202"/>
                <a:gd name="connsiteX20" fmla="*/ 557234 w 724235"/>
                <a:gd name="connsiteY20" fmla="*/ 997871 h 1129202"/>
                <a:gd name="connsiteX21" fmla="*/ 576733 w 724235"/>
                <a:gd name="connsiteY21" fmla="*/ 1129202 h 1129202"/>
                <a:gd name="connsiteX22" fmla="*/ 222373 w 724235"/>
                <a:gd name="connsiteY22" fmla="*/ 1129202 h 1129202"/>
                <a:gd name="connsiteX23" fmla="*/ 242838 w 724235"/>
                <a:gd name="connsiteY23" fmla="*/ 991378 h 1129202"/>
                <a:gd name="connsiteX24" fmla="*/ 239075 w 724235"/>
                <a:gd name="connsiteY24" fmla="*/ 990210 h 1129202"/>
                <a:gd name="connsiteX25" fmla="*/ 116969 w 724235"/>
                <a:gd name="connsiteY25" fmla="*/ 855533 h 1129202"/>
                <a:gd name="connsiteX26" fmla="*/ 12021 w 724235"/>
                <a:gd name="connsiteY26" fmla="*/ 767661 h 1129202"/>
                <a:gd name="connsiteX27" fmla="*/ 44825 w 724235"/>
                <a:gd name="connsiteY27" fmla="*/ 645235 h 1129202"/>
                <a:gd name="connsiteX28" fmla="*/ 105220 w 724235"/>
                <a:gd name="connsiteY28" fmla="*/ 589002 h 1129202"/>
                <a:gd name="connsiteX29" fmla="*/ 110379 w 724235"/>
                <a:gd name="connsiteY29" fmla="*/ 86766 h 1129202"/>
                <a:gd name="connsiteX30" fmla="*/ 125197 w 724235"/>
                <a:gd name="connsiteY30" fmla="*/ 38255 h 1129202"/>
                <a:gd name="connsiteX0" fmla="*/ 125197 w 724235"/>
                <a:gd name="connsiteY0" fmla="*/ 38255 h 1129202"/>
                <a:gd name="connsiteX1" fmla="*/ 163372 w 724235"/>
                <a:gd name="connsiteY1" fmla="*/ 6819 h 1129202"/>
                <a:gd name="connsiteX2" fmla="*/ 197146 w 724235"/>
                <a:gd name="connsiteY2" fmla="*/ 0 h 1129202"/>
                <a:gd name="connsiteX3" fmla="*/ 230918 w 724235"/>
                <a:gd name="connsiteY3" fmla="*/ 6819 h 1129202"/>
                <a:gd name="connsiteX4" fmla="*/ 283911 w 724235"/>
                <a:gd name="connsiteY4" fmla="*/ 86766 h 1129202"/>
                <a:gd name="connsiteX5" fmla="*/ 290640 w 724235"/>
                <a:gd name="connsiteY5" fmla="*/ 400343 h 1129202"/>
                <a:gd name="connsiteX6" fmla="*/ 317117 w 724235"/>
                <a:gd name="connsiteY6" fmla="*/ 382492 h 1129202"/>
                <a:gd name="connsiteX7" fmla="*/ 349538 w 724235"/>
                <a:gd name="connsiteY7" fmla="*/ 375947 h 1129202"/>
                <a:gd name="connsiteX8" fmla="*/ 381960 w 724235"/>
                <a:gd name="connsiteY8" fmla="*/ 382492 h 1129202"/>
                <a:gd name="connsiteX9" fmla="*/ 408437 w 724235"/>
                <a:gd name="connsiteY9" fmla="*/ 400343 h 1129202"/>
                <a:gd name="connsiteX10" fmla="*/ 442076 w 724235"/>
                <a:gd name="connsiteY10" fmla="*/ 402027 h 1129202"/>
                <a:gd name="connsiteX11" fmla="*/ 500974 w 724235"/>
                <a:gd name="connsiteY11" fmla="*/ 377631 h 1129202"/>
                <a:gd name="connsiteX12" fmla="*/ 500973 w 724235"/>
                <a:gd name="connsiteY12" fmla="*/ 377631 h 1129202"/>
                <a:gd name="connsiteX13" fmla="*/ 577723 w 724235"/>
                <a:gd name="connsiteY13" fmla="*/ 428504 h 1129202"/>
                <a:gd name="connsiteX14" fmla="*/ 617100 w 724235"/>
                <a:gd name="connsiteY14" fmla="*/ 407627 h 1129202"/>
                <a:gd name="connsiteX15" fmla="*/ 643390 w 724235"/>
                <a:gd name="connsiteY15" fmla="*/ 402320 h 1129202"/>
                <a:gd name="connsiteX16" fmla="*/ 669680 w 724235"/>
                <a:gd name="connsiteY16" fmla="*/ 407627 h 1129202"/>
                <a:gd name="connsiteX17" fmla="*/ 710930 w 724235"/>
                <a:gd name="connsiteY17" fmla="*/ 469860 h 1129202"/>
                <a:gd name="connsiteX18" fmla="*/ 713722 w 724235"/>
                <a:gd name="connsiteY18" fmla="*/ 791357 h 1129202"/>
                <a:gd name="connsiteX19" fmla="*/ 581914 w 724235"/>
                <a:gd name="connsiteY19" fmla="*/ 990210 h 1129202"/>
                <a:gd name="connsiteX20" fmla="*/ 557234 w 724235"/>
                <a:gd name="connsiteY20" fmla="*/ 997871 h 1129202"/>
                <a:gd name="connsiteX21" fmla="*/ 576733 w 724235"/>
                <a:gd name="connsiteY21" fmla="*/ 1129202 h 1129202"/>
                <a:gd name="connsiteX22" fmla="*/ 222373 w 724235"/>
                <a:gd name="connsiteY22" fmla="*/ 1129202 h 1129202"/>
                <a:gd name="connsiteX23" fmla="*/ 242838 w 724235"/>
                <a:gd name="connsiteY23" fmla="*/ 991378 h 1129202"/>
                <a:gd name="connsiteX24" fmla="*/ 116969 w 724235"/>
                <a:gd name="connsiteY24" fmla="*/ 855533 h 1129202"/>
                <a:gd name="connsiteX25" fmla="*/ 12021 w 724235"/>
                <a:gd name="connsiteY25" fmla="*/ 767661 h 1129202"/>
                <a:gd name="connsiteX26" fmla="*/ 44825 w 724235"/>
                <a:gd name="connsiteY26" fmla="*/ 645235 h 1129202"/>
                <a:gd name="connsiteX27" fmla="*/ 105220 w 724235"/>
                <a:gd name="connsiteY27" fmla="*/ 589002 h 1129202"/>
                <a:gd name="connsiteX28" fmla="*/ 110379 w 724235"/>
                <a:gd name="connsiteY28" fmla="*/ 86766 h 1129202"/>
                <a:gd name="connsiteX29" fmla="*/ 125197 w 724235"/>
                <a:gd name="connsiteY29" fmla="*/ 38255 h 1129202"/>
                <a:gd name="connsiteX0" fmla="*/ 125197 w 724235"/>
                <a:gd name="connsiteY0" fmla="*/ 38255 h 1129202"/>
                <a:gd name="connsiteX1" fmla="*/ 163372 w 724235"/>
                <a:gd name="connsiteY1" fmla="*/ 6819 h 1129202"/>
                <a:gd name="connsiteX2" fmla="*/ 197146 w 724235"/>
                <a:gd name="connsiteY2" fmla="*/ 0 h 1129202"/>
                <a:gd name="connsiteX3" fmla="*/ 230918 w 724235"/>
                <a:gd name="connsiteY3" fmla="*/ 6819 h 1129202"/>
                <a:gd name="connsiteX4" fmla="*/ 283911 w 724235"/>
                <a:gd name="connsiteY4" fmla="*/ 86766 h 1129202"/>
                <a:gd name="connsiteX5" fmla="*/ 290640 w 724235"/>
                <a:gd name="connsiteY5" fmla="*/ 400343 h 1129202"/>
                <a:gd name="connsiteX6" fmla="*/ 317117 w 724235"/>
                <a:gd name="connsiteY6" fmla="*/ 382492 h 1129202"/>
                <a:gd name="connsiteX7" fmla="*/ 349538 w 724235"/>
                <a:gd name="connsiteY7" fmla="*/ 375947 h 1129202"/>
                <a:gd name="connsiteX8" fmla="*/ 408437 w 724235"/>
                <a:gd name="connsiteY8" fmla="*/ 400343 h 1129202"/>
                <a:gd name="connsiteX9" fmla="*/ 442076 w 724235"/>
                <a:gd name="connsiteY9" fmla="*/ 402027 h 1129202"/>
                <a:gd name="connsiteX10" fmla="*/ 500974 w 724235"/>
                <a:gd name="connsiteY10" fmla="*/ 377631 h 1129202"/>
                <a:gd name="connsiteX11" fmla="*/ 500973 w 724235"/>
                <a:gd name="connsiteY11" fmla="*/ 377631 h 1129202"/>
                <a:gd name="connsiteX12" fmla="*/ 577723 w 724235"/>
                <a:gd name="connsiteY12" fmla="*/ 428504 h 1129202"/>
                <a:gd name="connsiteX13" fmla="*/ 617100 w 724235"/>
                <a:gd name="connsiteY13" fmla="*/ 407627 h 1129202"/>
                <a:gd name="connsiteX14" fmla="*/ 643390 w 724235"/>
                <a:gd name="connsiteY14" fmla="*/ 402320 h 1129202"/>
                <a:gd name="connsiteX15" fmla="*/ 669680 w 724235"/>
                <a:gd name="connsiteY15" fmla="*/ 407627 h 1129202"/>
                <a:gd name="connsiteX16" fmla="*/ 710930 w 724235"/>
                <a:gd name="connsiteY16" fmla="*/ 469860 h 1129202"/>
                <a:gd name="connsiteX17" fmla="*/ 713722 w 724235"/>
                <a:gd name="connsiteY17" fmla="*/ 791357 h 1129202"/>
                <a:gd name="connsiteX18" fmla="*/ 581914 w 724235"/>
                <a:gd name="connsiteY18" fmla="*/ 990210 h 1129202"/>
                <a:gd name="connsiteX19" fmla="*/ 557234 w 724235"/>
                <a:gd name="connsiteY19" fmla="*/ 997871 h 1129202"/>
                <a:gd name="connsiteX20" fmla="*/ 576733 w 724235"/>
                <a:gd name="connsiteY20" fmla="*/ 1129202 h 1129202"/>
                <a:gd name="connsiteX21" fmla="*/ 222373 w 724235"/>
                <a:gd name="connsiteY21" fmla="*/ 1129202 h 1129202"/>
                <a:gd name="connsiteX22" fmla="*/ 242838 w 724235"/>
                <a:gd name="connsiteY22" fmla="*/ 991378 h 1129202"/>
                <a:gd name="connsiteX23" fmla="*/ 116969 w 724235"/>
                <a:gd name="connsiteY23" fmla="*/ 855533 h 1129202"/>
                <a:gd name="connsiteX24" fmla="*/ 12021 w 724235"/>
                <a:gd name="connsiteY24" fmla="*/ 767661 h 1129202"/>
                <a:gd name="connsiteX25" fmla="*/ 44825 w 724235"/>
                <a:gd name="connsiteY25" fmla="*/ 645235 h 1129202"/>
                <a:gd name="connsiteX26" fmla="*/ 105220 w 724235"/>
                <a:gd name="connsiteY26" fmla="*/ 589002 h 1129202"/>
                <a:gd name="connsiteX27" fmla="*/ 110379 w 724235"/>
                <a:gd name="connsiteY27" fmla="*/ 86766 h 1129202"/>
                <a:gd name="connsiteX28" fmla="*/ 125197 w 724235"/>
                <a:gd name="connsiteY28" fmla="*/ 38255 h 1129202"/>
                <a:gd name="connsiteX0" fmla="*/ 125197 w 724235"/>
                <a:gd name="connsiteY0" fmla="*/ 38255 h 1129202"/>
                <a:gd name="connsiteX1" fmla="*/ 163372 w 724235"/>
                <a:gd name="connsiteY1" fmla="*/ 6819 h 1129202"/>
                <a:gd name="connsiteX2" fmla="*/ 197146 w 724235"/>
                <a:gd name="connsiteY2" fmla="*/ 0 h 1129202"/>
                <a:gd name="connsiteX3" fmla="*/ 230918 w 724235"/>
                <a:gd name="connsiteY3" fmla="*/ 6819 h 1129202"/>
                <a:gd name="connsiteX4" fmla="*/ 283911 w 724235"/>
                <a:gd name="connsiteY4" fmla="*/ 86766 h 1129202"/>
                <a:gd name="connsiteX5" fmla="*/ 290640 w 724235"/>
                <a:gd name="connsiteY5" fmla="*/ 400343 h 1129202"/>
                <a:gd name="connsiteX6" fmla="*/ 317117 w 724235"/>
                <a:gd name="connsiteY6" fmla="*/ 382492 h 1129202"/>
                <a:gd name="connsiteX7" fmla="*/ 408437 w 724235"/>
                <a:gd name="connsiteY7" fmla="*/ 400343 h 1129202"/>
                <a:gd name="connsiteX8" fmla="*/ 442076 w 724235"/>
                <a:gd name="connsiteY8" fmla="*/ 402027 h 1129202"/>
                <a:gd name="connsiteX9" fmla="*/ 500974 w 724235"/>
                <a:gd name="connsiteY9" fmla="*/ 377631 h 1129202"/>
                <a:gd name="connsiteX10" fmla="*/ 500973 w 724235"/>
                <a:gd name="connsiteY10" fmla="*/ 377631 h 1129202"/>
                <a:gd name="connsiteX11" fmla="*/ 577723 w 724235"/>
                <a:gd name="connsiteY11" fmla="*/ 428504 h 1129202"/>
                <a:gd name="connsiteX12" fmla="*/ 617100 w 724235"/>
                <a:gd name="connsiteY12" fmla="*/ 407627 h 1129202"/>
                <a:gd name="connsiteX13" fmla="*/ 643390 w 724235"/>
                <a:gd name="connsiteY13" fmla="*/ 402320 h 1129202"/>
                <a:gd name="connsiteX14" fmla="*/ 669680 w 724235"/>
                <a:gd name="connsiteY14" fmla="*/ 407627 h 1129202"/>
                <a:gd name="connsiteX15" fmla="*/ 710930 w 724235"/>
                <a:gd name="connsiteY15" fmla="*/ 469860 h 1129202"/>
                <a:gd name="connsiteX16" fmla="*/ 713722 w 724235"/>
                <a:gd name="connsiteY16" fmla="*/ 791357 h 1129202"/>
                <a:gd name="connsiteX17" fmla="*/ 581914 w 724235"/>
                <a:gd name="connsiteY17" fmla="*/ 990210 h 1129202"/>
                <a:gd name="connsiteX18" fmla="*/ 557234 w 724235"/>
                <a:gd name="connsiteY18" fmla="*/ 997871 h 1129202"/>
                <a:gd name="connsiteX19" fmla="*/ 576733 w 724235"/>
                <a:gd name="connsiteY19" fmla="*/ 1129202 h 1129202"/>
                <a:gd name="connsiteX20" fmla="*/ 222373 w 724235"/>
                <a:gd name="connsiteY20" fmla="*/ 1129202 h 1129202"/>
                <a:gd name="connsiteX21" fmla="*/ 242838 w 724235"/>
                <a:gd name="connsiteY21" fmla="*/ 991378 h 1129202"/>
                <a:gd name="connsiteX22" fmla="*/ 116969 w 724235"/>
                <a:gd name="connsiteY22" fmla="*/ 855533 h 1129202"/>
                <a:gd name="connsiteX23" fmla="*/ 12021 w 724235"/>
                <a:gd name="connsiteY23" fmla="*/ 767661 h 1129202"/>
                <a:gd name="connsiteX24" fmla="*/ 44825 w 724235"/>
                <a:gd name="connsiteY24" fmla="*/ 645235 h 1129202"/>
                <a:gd name="connsiteX25" fmla="*/ 105220 w 724235"/>
                <a:gd name="connsiteY25" fmla="*/ 589002 h 1129202"/>
                <a:gd name="connsiteX26" fmla="*/ 110379 w 724235"/>
                <a:gd name="connsiteY26" fmla="*/ 86766 h 1129202"/>
                <a:gd name="connsiteX27" fmla="*/ 125197 w 724235"/>
                <a:gd name="connsiteY27" fmla="*/ 38255 h 1129202"/>
                <a:gd name="connsiteX0" fmla="*/ 125197 w 724235"/>
                <a:gd name="connsiteY0" fmla="*/ 38255 h 1129202"/>
                <a:gd name="connsiteX1" fmla="*/ 163372 w 724235"/>
                <a:gd name="connsiteY1" fmla="*/ 6819 h 1129202"/>
                <a:gd name="connsiteX2" fmla="*/ 197146 w 724235"/>
                <a:gd name="connsiteY2" fmla="*/ 0 h 1129202"/>
                <a:gd name="connsiteX3" fmla="*/ 230918 w 724235"/>
                <a:gd name="connsiteY3" fmla="*/ 6819 h 1129202"/>
                <a:gd name="connsiteX4" fmla="*/ 283911 w 724235"/>
                <a:gd name="connsiteY4" fmla="*/ 86766 h 1129202"/>
                <a:gd name="connsiteX5" fmla="*/ 290640 w 724235"/>
                <a:gd name="connsiteY5" fmla="*/ 400343 h 1129202"/>
                <a:gd name="connsiteX6" fmla="*/ 335639 w 724235"/>
                <a:gd name="connsiteY6" fmla="*/ 374073 h 1129202"/>
                <a:gd name="connsiteX7" fmla="*/ 408437 w 724235"/>
                <a:gd name="connsiteY7" fmla="*/ 400343 h 1129202"/>
                <a:gd name="connsiteX8" fmla="*/ 442076 w 724235"/>
                <a:gd name="connsiteY8" fmla="*/ 402027 h 1129202"/>
                <a:gd name="connsiteX9" fmla="*/ 500974 w 724235"/>
                <a:gd name="connsiteY9" fmla="*/ 377631 h 1129202"/>
                <a:gd name="connsiteX10" fmla="*/ 500973 w 724235"/>
                <a:gd name="connsiteY10" fmla="*/ 377631 h 1129202"/>
                <a:gd name="connsiteX11" fmla="*/ 577723 w 724235"/>
                <a:gd name="connsiteY11" fmla="*/ 428504 h 1129202"/>
                <a:gd name="connsiteX12" fmla="*/ 617100 w 724235"/>
                <a:gd name="connsiteY12" fmla="*/ 407627 h 1129202"/>
                <a:gd name="connsiteX13" fmla="*/ 643390 w 724235"/>
                <a:gd name="connsiteY13" fmla="*/ 402320 h 1129202"/>
                <a:gd name="connsiteX14" fmla="*/ 669680 w 724235"/>
                <a:gd name="connsiteY14" fmla="*/ 407627 h 1129202"/>
                <a:gd name="connsiteX15" fmla="*/ 710930 w 724235"/>
                <a:gd name="connsiteY15" fmla="*/ 469860 h 1129202"/>
                <a:gd name="connsiteX16" fmla="*/ 713722 w 724235"/>
                <a:gd name="connsiteY16" fmla="*/ 791357 h 1129202"/>
                <a:gd name="connsiteX17" fmla="*/ 581914 w 724235"/>
                <a:gd name="connsiteY17" fmla="*/ 990210 h 1129202"/>
                <a:gd name="connsiteX18" fmla="*/ 557234 w 724235"/>
                <a:gd name="connsiteY18" fmla="*/ 997871 h 1129202"/>
                <a:gd name="connsiteX19" fmla="*/ 576733 w 724235"/>
                <a:gd name="connsiteY19" fmla="*/ 1129202 h 1129202"/>
                <a:gd name="connsiteX20" fmla="*/ 222373 w 724235"/>
                <a:gd name="connsiteY20" fmla="*/ 1129202 h 1129202"/>
                <a:gd name="connsiteX21" fmla="*/ 242838 w 724235"/>
                <a:gd name="connsiteY21" fmla="*/ 991378 h 1129202"/>
                <a:gd name="connsiteX22" fmla="*/ 116969 w 724235"/>
                <a:gd name="connsiteY22" fmla="*/ 855533 h 1129202"/>
                <a:gd name="connsiteX23" fmla="*/ 12021 w 724235"/>
                <a:gd name="connsiteY23" fmla="*/ 767661 h 1129202"/>
                <a:gd name="connsiteX24" fmla="*/ 44825 w 724235"/>
                <a:gd name="connsiteY24" fmla="*/ 645235 h 1129202"/>
                <a:gd name="connsiteX25" fmla="*/ 105220 w 724235"/>
                <a:gd name="connsiteY25" fmla="*/ 589002 h 1129202"/>
                <a:gd name="connsiteX26" fmla="*/ 110379 w 724235"/>
                <a:gd name="connsiteY26" fmla="*/ 86766 h 1129202"/>
                <a:gd name="connsiteX27" fmla="*/ 125197 w 724235"/>
                <a:gd name="connsiteY27" fmla="*/ 38255 h 1129202"/>
                <a:gd name="connsiteX0" fmla="*/ 125197 w 724235"/>
                <a:gd name="connsiteY0" fmla="*/ 38255 h 1129202"/>
                <a:gd name="connsiteX1" fmla="*/ 163372 w 724235"/>
                <a:gd name="connsiteY1" fmla="*/ 6819 h 1129202"/>
                <a:gd name="connsiteX2" fmla="*/ 197146 w 724235"/>
                <a:gd name="connsiteY2" fmla="*/ 0 h 1129202"/>
                <a:gd name="connsiteX3" fmla="*/ 230918 w 724235"/>
                <a:gd name="connsiteY3" fmla="*/ 6819 h 1129202"/>
                <a:gd name="connsiteX4" fmla="*/ 283911 w 724235"/>
                <a:gd name="connsiteY4" fmla="*/ 86766 h 1129202"/>
                <a:gd name="connsiteX5" fmla="*/ 290640 w 724235"/>
                <a:gd name="connsiteY5" fmla="*/ 400343 h 1129202"/>
                <a:gd name="connsiteX6" fmla="*/ 335639 w 724235"/>
                <a:gd name="connsiteY6" fmla="*/ 374073 h 1129202"/>
                <a:gd name="connsiteX7" fmla="*/ 408437 w 724235"/>
                <a:gd name="connsiteY7" fmla="*/ 400343 h 1129202"/>
                <a:gd name="connsiteX8" fmla="*/ 442076 w 724235"/>
                <a:gd name="connsiteY8" fmla="*/ 402027 h 1129202"/>
                <a:gd name="connsiteX9" fmla="*/ 500974 w 724235"/>
                <a:gd name="connsiteY9" fmla="*/ 377631 h 1129202"/>
                <a:gd name="connsiteX10" fmla="*/ 500973 w 724235"/>
                <a:gd name="connsiteY10" fmla="*/ 377631 h 1129202"/>
                <a:gd name="connsiteX11" fmla="*/ 577723 w 724235"/>
                <a:gd name="connsiteY11" fmla="*/ 428504 h 1129202"/>
                <a:gd name="connsiteX12" fmla="*/ 617100 w 724235"/>
                <a:gd name="connsiteY12" fmla="*/ 407627 h 1129202"/>
                <a:gd name="connsiteX13" fmla="*/ 643390 w 724235"/>
                <a:gd name="connsiteY13" fmla="*/ 402320 h 1129202"/>
                <a:gd name="connsiteX14" fmla="*/ 669680 w 724235"/>
                <a:gd name="connsiteY14" fmla="*/ 407627 h 1129202"/>
                <a:gd name="connsiteX15" fmla="*/ 710930 w 724235"/>
                <a:gd name="connsiteY15" fmla="*/ 469860 h 1129202"/>
                <a:gd name="connsiteX16" fmla="*/ 713722 w 724235"/>
                <a:gd name="connsiteY16" fmla="*/ 791357 h 1129202"/>
                <a:gd name="connsiteX17" fmla="*/ 581914 w 724235"/>
                <a:gd name="connsiteY17" fmla="*/ 990210 h 1129202"/>
                <a:gd name="connsiteX18" fmla="*/ 557234 w 724235"/>
                <a:gd name="connsiteY18" fmla="*/ 997871 h 1129202"/>
                <a:gd name="connsiteX19" fmla="*/ 576733 w 724235"/>
                <a:gd name="connsiteY19" fmla="*/ 1129202 h 1129202"/>
                <a:gd name="connsiteX20" fmla="*/ 222373 w 724235"/>
                <a:gd name="connsiteY20" fmla="*/ 1129202 h 1129202"/>
                <a:gd name="connsiteX21" fmla="*/ 242838 w 724235"/>
                <a:gd name="connsiteY21" fmla="*/ 991378 h 1129202"/>
                <a:gd name="connsiteX22" fmla="*/ 116969 w 724235"/>
                <a:gd name="connsiteY22" fmla="*/ 855533 h 1129202"/>
                <a:gd name="connsiteX23" fmla="*/ 12021 w 724235"/>
                <a:gd name="connsiteY23" fmla="*/ 767661 h 1129202"/>
                <a:gd name="connsiteX24" fmla="*/ 44825 w 724235"/>
                <a:gd name="connsiteY24" fmla="*/ 645235 h 1129202"/>
                <a:gd name="connsiteX25" fmla="*/ 105220 w 724235"/>
                <a:gd name="connsiteY25" fmla="*/ 589002 h 1129202"/>
                <a:gd name="connsiteX26" fmla="*/ 110379 w 724235"/>
                <a:gd name="connsiteY26" fmla="*/ 86766 h 1129202"/>
                <a:gd name="connsiteX27" fmla="*/ 125197 w 724235"/>
                <a:gd name="connsiteY27" fmla="*/ 38255 h 1129202"/>
                <a:gd name="connsiteX0" fmla="*/ 125197 w 724235"/>
                <a:gd name="connsiteY0" fmla="*/ 38255 h 1129202"/>
                <a:gd name="connsiteX1" fmla="*/ 163372 w 724235"/>
                <a:gd name="connsiteY1" fmla="*/ 6819 h 1129202"/>
                <a:gd name="connsiteX2" fmla="*/ 197146 w 724235"/>
                <a:gd name="connsiteY2" fmla="*/ 0 h 1129202"/>
                <a:gd name="connsiteX3" fmla="*/ 230918 w 724235"/>
                <a:gd name="connsiteY3" fmla="*/ 6819 h 1129202"/>
                <a:gd name="connsiteX4" fmla="*/ 283911 w 724235"/>
                <a:gd name="connsiteY4" fmla="*/ 86766 h 1129202"/>
                <a:gd name="connsiteX5" fmla="*/ 290640 w 724235"/>
                <a:gd name="connsiteY5" fmla="*/ 400343 h 1129202"/>
                <a:gd name="connsiteX6" fmla="*/ 335639 w 724235"/>
                <a:gd name="connsiteY6" fmla="*/ 374073 h 1129202"/>
                <a:gd name="connsiteX7" fmla="*/ 442076 w 724235"/>
                <a:gd name="connsiteY7" fmla="*/ 402027 h 1129202"/>
                <a:gd name="connsiteX8" fmla="*/ 500974 w 724235"/>
                <a:gd name="connsiteY8" fmla="*/ 377631 h 1129202"/>
                <a:gd name="connsiteX9" fmla="*/ 500973 w 724235"/>
                <a:gd name="connsiteY9" fmla="*/ 377631 h 1129202"/>
                <a:gd name="connsiteX10" fmla="*/ 577723 w 724235"/>
                <a:gd name="connsiteY10" fmla="*/ 428504 h 1129202"/>
                <a:gd name="connsiteX11" fmla="*/ 617100 w 724235"/>
                <a:gd name="connsiteY11" fmla="*/ 407627 h 1129202"/>
                <a:gd name="connsiteX12" fmla="*/ 643390 w 724235"/>
                <a:gd name="connsiteY12" fmla="*/ 402320 h 1129202"/>
                <a:gd name="connsiteX13" fmla="*/ 669680 w 724235"/>
                <a:gd name="connsiteY13" fmla="*/ 407627 h 1129202"/>
                <a:gd name="connsiteX14" fmla="*/ 710930 w 724235"/>
                <a:gd name="connsiteY14" fmla="*/ 469860 h 1129202"/>
                <a:gd name="connsiteX15" fmla="*/ 713722 w 724235"/>
                <a:gd name="connsiteY15" fmla="*/ 791357 h 1129202"/>
                <a:gd name="connsiteX16" fmla="*/ 581914 w 724235"/>
                <a:gd name="connsiteY16" fmla="*/ 990210 h 1129202"/>
                <a:gd name="connsiteX17" fmla="*/ 557234 w 724235"/>
                <a:gd name="connsiteY17" fmla="*/ 997871 h 1129202"/>
                <a:gd name="connsiteX18" fmla="*/ 576733 w 724235"/>
                <a:gd name="connsiteY18" fmla="*/ 1129202 h 1129202"/>
                <a:gd name="connsiteX19" fmla="*/ 222373 w 724235"/>
                <a:gd name="connsiteY19" fmla="*/ 1129202 h 1129202"/>
                <a:gd name="connsiteX20" fmla="*/ 242838 w 724235"/>
                <a:gd name="connsiteY20" fmla="*/ 991378 h 1129202"/>
                <a:gd name="connsiteX21" fmla="*/ 116969 w 724235"/>
                <a:gd name="connsiteY21" fmla="*/ 855533 h 1129202"/>
                <a:gd name="connsiteX22" fmla="*/ 12021 w 724235"/>
                <a:gd name="connsiteY22" fmla="*/ 767661 h 1129202"/>
                <a:gd name="connsiteX23" fmla="*/ 44825 w 724235"/>
                <a:gd name="connsiteY23" fmla="*/ 645235 h 1129202"/>
                <a:gd name="connsiteX24" fmla="*/ 105220 w 724235"/>
                <a:gd name="connsiteY24" fmla="*/ 589002 h 1129202"/>
                <a:gd name="connsiteX25" fmla="*/ 110379 w 724235"/>
                <a:gd name="connsiteY25" fmla="*/ 86766 h 1129202"/>
                <a:gd name="connsiteX26" fmla="*/ 125197 w 724235"/>
                <a:gd name="connsiteY26" fmla="*/ 38255 h 1129202"/>
                <a:gd name="connsiteX0" fmla="*/ 125197 w 724235"/>
                <a:gd name="connsiteY0" fmla="*/ 38255 h 1129202"/>
                <a:gd name="connsiteX1" fmla="*/ 163372 w 724235"/>
                <a:gd name="connsiteY1" fmla="*/ 6819 h 1129202"/>
                <a:gd name="connsiteX2" fmla="*/ 197146 w 724235"/>
                <a:gd name="connsiteY2" fmla="*/ 0 h 1129202"/>
                <a:gd name="connsiteX3" fmla="*/ 230918 w 724235"/>
                <a:gd name="connsiteY3" fmla="*/ 6819 h 1129202"/>
                <a:gd name="connsiteX4" fmla="*/ 283911 w 724235"/>
                <a:gd name="connsiteY4" fmla="*/ 86766 h 1129202"/>
                <a:gd name="connsiteX5" fmla="*/ 290640 w 724235"/>
                <a:gd name="connsiteY5" fmla="*/ 400343 h 1129202"/>
                <a:gd name="connsiteX6" fmla="*/ 364264 w 724235"/>
                <a:gd name="connsiteY6" fmla="*/ 372389 h 1129202"/>
                <a:gd name="connsiteX7" fmla="*/ 442076 w 724235"/>
                <a:gd name="connsiteY7" fmla="*/ 402027 h 1129202"/>
                <a:gd name="connsiteX8" fmla="*/ 500974 w 724235"/>
                <a:gd name="connsiteY8" fmla="*/ 377631 h 1129202"/>
                <a:gd name="connsiteX9" fmla="*/ 500973 w 724235"/>
                <a:gd name="connsiteY9" fmla="*/ 377631 h 1129202"/>
                <a:gd name="connsiteX10" fmla="*/ 577723 w 724235"/>
                <a:gd name="connsiteY10" fmla="*/ 428504 h 1129202"/>
                <a:gd name="connsiteX11" fmla="*/ 617100 w 724235"/>
                <a:gd name="connsiteY11" fmla="*/ 407627 h 1129202"/>
                <a:gd name="connsiteX12" fmla="*/ 643390 w 724235"/>
                <a:gd name="connsiteY12" fmla="*/ 402320 h 1129202"/>
                <a:gd name="connsiteX13" fmla="*/ 669680 w 724235"/>
                <a:gd name="connsiteY13" fmla="*/ 407627 h 1129202"/>
                <a:gd name="connsiteX14" fmla="*/ 710930 w 724235"/>
                <a:gd name="connsiteY14" fmla="*/ 469860 h 1129202"/>
                <a:gd name="connsiteX15" fmla="*/ 713722 w 724235"/>
                <a:gd name="connsiteY15" fmla="*/ 791357 h 1129202"/>
                <a:gd name="connsiteX16" fmla="*/ 581914 w 724235"/>
                <a:gd name="connsiteY16" fmla="*/ 990210 h 1129202"/>
                <a:gd name="connsiteX17" fmla="*/ 557234 w 724235"/>
                <a:gd name="connsiteY17" fmla="*/ 997871 h 1129202"/>
                <a:gd name="connsiteX18" fmla="*/ 576733 w 724235"/>
                <a:gd name="connsiteY18" fmla="*/ 1129202 h 1129202"/>
                <a:gd name="connsiteX19" fmla="*/ 222373 w 724235"/>
                <a:gd name="connsiteY19" fmla="*/ 1129202 h 1129202"/>
                <a:gd name="connsiteX20" fmla="*/ 242838 w 724235"/>
                <a:gd name="connsiteY20" fmla="*/ 991378 h 1129202"/>
                <a:gd name="connsiteX21" fmla="*/ 116969 w 724235"/>
                <a:gd name="connsiteY21" fmla="*/ 855533 h 1129202"/>
                <a:gd name="connsiteX22" fmla="*/ 12021 w 724235"/>
                <a:gd name="connsiteY22" fmla="*/ 767661 h 1129202"/>
                <a:gd name="connsiteX23" fmla="*/ 44825 w 724235"/>
                <a:gd name="connsiteY23" fmla="*/ 645235 h 1129202"/>
                <a:gd name="connsiteX24" fmla="*/ 105220 w 724235"/>
                <a:gd name="connsiteY24" fmla="*/ 589002 h 1129202"/>
                <a:gd name="connsiteX25" fmla="*/ 110379 w 724235"/>
                <a:gd name="connsiteY25" fmla="*/ 86766 h 1129202"/>
                <a:gd name="connsiteX26" fmla="*/ 125197 w 724235"/>
                <a:gd name="connsiteY26" fmla="*/ 38255 h 1129202"/>
                <a:gd name="connsiteX0" fmla="*/ 125197 w 724235"/>
                <a:gd name="connsiteY0" fmla="*/ 38255 h 1129202"/>
                <a:gd name="connsiteX1" fmla="*/ 163372 w 724235"/>
                <a:gd name="connsiteY1" fmla="*/ 6819 h 1129202"/>
                <a:gd name="connsiteX2" fmla="*/ 197146 w 724235"/>
                <a:gd name="connsiteY2" fmla="*/ 0 h 1129202"/>
                <a:gd name="connsiteX3" fmla="*/ 230918 w 724235"/>
                <a:gd name="connsiteY3" fmla="*/ 6819 h 1129202"/>
                <a:gd name="connsiteX4" fmla="*/ 283911 w 724235"/>
                <a:gd name="connsiteY4" fmla="*/ 86766 h 1129202"/>
                <a:gd name="connsiteX5" fmla="*/ 290640 w 724235"/>
                <a:gd name="connsiteY5" fmla="*/ 400343 h 1129202"/>
                <a:gd name="connsiteX6" fmla="*/ 364264 w 724235"/>
                <a:gd name="connsiteY6" fmla="*/ 372389 h 1129202"/>
                <a:gd name="connsiteX7" fmla="*/ 442076 w 724235"/>
                <a:gd name="connsiteY7" fmla="*/ 402027 h 1129202"/>
                <a:gd name="connsiteX8" fmla="*/ 500974 w 724235"/>
                <a:gd name="connsiteY8" fmla="*/ 377631 h 1129202"/>
                <a:gd name="connsiteX9" fmla="*/ 500973 w 724235"/>
                <a:gd name="connsiteY9" fmla="*/ 377631 h 1129202"/>
                <a:gd name="connsiteX10" fmla="*/ 577723 w 724235"/>
                <a:gd name="connsiteY10" fmla="*/ 428504 h 1129202"/>
                <a:gd name="connsiteX11" fmla="*/ 617100 w 724235"/>
                <a:gd name="connsiteY11" fmla="*/ 407627 h 1129202"/>
                <a:gd name="connsiteX12" fmla="*/ 643390 w 724235"/>
                <a:gd name="connsiteY12" fmla="*/ 402320 h 1129202"/>
                <a:gd name="connsiteX13" fmla="*/ 669680 w 724235"/>
                <a:gd name="connsiteY13" fmla="*/ 407627 h 1129202"/>
                <a:gd name="connsiteX14" fmla="*/ 710930 w 724235"/>
                <a:gd name="connsiteY14" fmla="*/ 469860 h 1129202"/>
                <a:gd name="connsiteX15" fmla="*/ 713722 w 724235"/>
                <a:gd name="connsiteY15" fmla="*/ 791357 h 1129202"/>
                <a:gd name="connsiteX16" fmla="*/ 581914 w 724235"/>
                <a:gd name="connsiteY16" fmla="*/ 990210 h 1129202"/>
                <a:gd name="connsiteX17" fmla="*/ 557234 w 724235"/>
                <a:gd name="connsiteY17" fmla="*/ 997871 h 1129202"/>
                <a:gd name="connsiteX18" fmla="*/ 576733 w 724235"/>
                <a:gd name="connsiteY18" fmla="*/ 1129202 h 1129202"/>
                <a:gd name="connsiteX19" fmla="*/ 222373 w 724235"/>
                <a:gd name="connsiteY19" fmla="*/ 1129202 h 1129202"/>
                <a:gd name="connsiteX20" fmla="*/ 242838 w 724235"/>
                <a:gd name="connsiteY20" fmla="*/ 991378 h 1129202"/>
                <a:gd name="connsiteX21" fmla="*/ 116969 w 724235"/>
                <a:gd name="connsiteY21" fmla="*/ 855533 h 1129202"/>
                <a:gd name="connsiteX22" fmla="*/ 12021 w 724235"/>
                <a:gd name="connsiteY22" fmla="*/ 767661 h 1129202"/>
                <a:gd name="connsiteX23" fmla="*/ 44825 w 724235"/>
                <a:gd name="connsiteY23" fmla="*/ 645235 h 1129202"/>
                <a:gd name="connsiteX24" fmla="*/ 105220 w 724235"/>
                <a:gd name="connsiteY24" fmla="*/ 589002 h 1129202"/>
                <a:gd name="connsiteX25" fmla="*/ 110379 w 724235"/>
                <a:gd name="connsiteY25" fmla="*/ 86766 h 1129202"/>
                <a:gd name="connsiteX26" fmla="*/ 125197 w 724235"/>
                <a:gd name="connsiteY26" fmla="*/ 38255 h 1129202"/>
                <a:gd name="connsiteX0" fmla="*/ 125197 w 724235"/>
                <a:gd name="connsiteY0" fmla="*/ 38255 h 1129202"/>
                <a:gd name="connsiteX1" fmla="*/ 163372 w 724235"/>
                <a:gd name="connsiteY1" fmla="*/ 6819 h 1129202"/>
                <a:gd name="connsiteX2" fmla="*/ 197146 w 724235"/>
                <a:gd name="connsiteY2" fmla="*/ 0 h 1129202"/>
                <a:gd name="connsiteX3" fmla="*/ 230918 w 724235"/>
                <a:gd name="connsiteY3" fmla="*/ 6819 h 1129202"/>
                <a:gd name="connsiteX4" fmla="*/ 283911 w 724235"/>
                <a:gd name="connsiteY4" fmla="*/ 86766 h 1129202"/>
                <a:gd name="connsiteX5" fmla="*/ 290640 w 724235"/>
                <a:gd name="connsiteY5" fmla="*/ 400343 h 1129202"/>
                <a:gd name="connsiteX6" fmla="*/ 364264 w 724235"/>
                <a:gd name="connsiteY6" fmla="*/ 372389 h 1129202"/>
                <a:gd name="connsiteX7" fmla="*/ 442076 w 724235"/>
                <a:gd name="connsiteY7" fmla="*/ 402027 h 1129202"/>
                <a:gd name="connsiteX8" fmla="*/ 500974 w 724235"/>
                <a:gd name="connsiteY8" fmla="*/ 377631 h 1129202"/>
                <a:gd name="connsiteX9" fmla="*/ 500973 w 724235"/>
                <a:gd name="connsiteY9" fmla="*/ 377631 h 1129202"/>
                <a:gd name="connsiteX10" fmla="*/ 577723 w 724235"/>
                <a:gd name="connsiteY10" fmla="*/ 428504 h 1129202"/>
                <a:gd name="connsiteX11" fmla="*/ 617100 w 724235"/>
                <a:gd name="connsiteY11" fmla="*/ 407627 h 1129202"/>
                <a:gd name="connsiteX12" fmla="*/ 643390 w 724235"/>
                <a:gd name="connsiteY12" fmla="*/ 402320 h 1129202"/>
                <a:gd name="connsiteX13" fmla="*/ 669680 w 724235"/>
                <a:gd name="connsiteY13" fmla="*/ 407627 h 1129202"/>
                <a:gd name="connsiteX14" fmla="*/ 710930 w 724235"/>
                <a:gd name="connsiteY14" fmla="*/ 469860 h 1129202"/>
                <a:gd name="connsiteX15" fmla="*/ 713722 w 724235"/>
                <a:gd name="connsiteY15" fmla="*/ 791357 h 1129202"/>
                <a:gd name="connsiteX16" fmla="*/ 581914 w 724235"/>
                <a:gd name="connsiteY16" fmla="*/ 990210 h 1129202"/>
                <a:gd name="connsiteX17" fmla="*/ 557234 w 724235"/>
                <a:gd name="connsiteY17" fmla="*/ 997871 h 1129202"/>
                <a:gd name="connsiteX18" fmla="*/ 576733 w 724235"/>
                <a:gd name="connsiteY18" fmla="*/ 1129202 h 1129202"/>
                <a:gd name="connsiteX19" fmla="*/ 222373 w 724235"/>
                <a:gd name="connsiteY19" fmla="*/ 1129202 h 1129202"/>
                <a:gd name="connsiteX20" fmla="*/ 242838 w 724235"/>
                <a:gd name="connsiteY20" fmla="*/ 991378 h 1129202"/>
                <a:gd name="connsiteX21" fmla="*/ 116969 w 724235"/>
                <a:gd name="connsiteY21" fmla="*/ 855533 h 1129202"/>
                <a:gd name="connsiteX22" fmla="*/ 12021 w 724235"/>
                <a:gd name="connsiteY22" fmla="*/ 767661 h 1129202"/>
                <a:gd name="connsiteX23" fmla="*/ 44825 w 724235"/>
                <a:gd name="connsiteY23" fmla="*/ 645235 h 1129202"/>
                <a:gd name="connsiteX24" fmla="*/ 105220 w 724235"/>
                <a:gd name="connsiteY24" fmla="*/ 589002 h 1129202"/>
                <a:gd name="connsiteX25" fmla="*/ 110379 w 724235"/>
                <a:gd name="connsiteY25" fmla="*/ 86766 h 1129202"/>
                <a:gd name="connsiteX26" fmla="*/ 125197 w 724235"/>
                <a:gd name="connsiteY26" fmla="*/ 38255 h 1129202"/>
                <a:gd name="connsiteX0" fmla="*/ 117923 w 716961"/>
                <a:gd name="connsiteY0" fmla="*/ 38255 h 1129202"/>
                <a:gd name="connsiteX1" fmla="*/ 156098 w 716961"/>
                <a:gd name="connsiteY1" fmla="*/ 6819 h 1129202"/>
                <a:gd name="connsiteX2" fmla="*/ 189872 w 716961"/>
                <a:gd name="connsiteY2" fmla="*/ 0 h 1129202"/>
                <a:gd name="connsiteX3" fmla="*/ 223644 w 716961"/>
                <a:gd name="connsiteY3" fmla="*/ 6819 h 1129202"/>
                <a:gd name="connsiteX4" fmla="*/ 276637 w 716961"/>
                <a:gd name="connsiteY4" fmla="*/ 86766 h 1129202"/>
                <a:gd name="connsiteX5" fmla="*/ 283366 w 716961"/>
                <a:gd name="connsiteY5" fmla="*/ 400343 h 1129202"/>
                <a:gd name="connsiteX6" fmla="*/ 356990 w 716961"/>
                <a:gd name="connsiteY6" fmla="*/ 372389 h 1129202"/>
                <a:gd name="connsiteX7" fmla="*/ 434802 w 716961"/>
                <a:gd name="connsiteY7" fmla="*/ 402027 h 1129202"/>
                <a:gd name="connsiteX8" fmla="*/ 493700 w 716961"/>
                <a:gd name="connsiteY8" fmla="*/ 377631 h 1129202"/>
                <a:gd name="connsiteX9" fmla="*/ 493699 w 716961"/>
                <a:gd name="connsiteY9" fmla="*/ 377631 h 1129202"/>
                <a:gd name="connsiteX10" fmla="*/ 570449 w 716961"/>
                <a:gd name="connsiteY10" fmla="*/ 428504 h 1129202"/>
                <a:gd name="connsiteX11" fmla="*/ 609826 w 716961"/>
                <a:gd name="connsiteY11" fmla="*/ 407627 h 1129202"/>
                <a:gd name="connsiteX12" fmla="*/ 636116 w 716961"/>
                <a:gd name="connsiteY12" fmla="*/ 402320 h 1129202"/>
                <a:gd name="connsiteX13" fmla="*/ 662406 w 716961"/>
                <a:gd name="connsiteY13" fmla="*/ 407627 h 1129202"/>
                <a:gd name="connsiteX14" fmla="*/ 703656 w 716961"/>
                <a:gd name="connsiteY14" fmla="*/ 469860 h 1129202"/>
                <a:gd name="connsiteX15" fmla="*/ 706448 w 716961"/>
                <a:gd name="connsiteY15" fmla="*/ 791357 h 1129202"/>
                <a:gd name="connsiteX16" fmla="*/ 574640 w 716961"/>
                <a:gd name="connsiteY16" fmla="*/ 990210 h 1129202"/>
                <a:gd name="connsiteX17" fmla="*/ 549960 w 716961"/>
                <a:gd name="connsiteY17" fmla="*/ 997871 h 1129202"/>
                <a:gd name="connsiteX18" fmla="*/ 569459 w 716961"/>
                <a:gd name="connsiteY18" fmla="*/ 1129202 h 1129202"/>
                <a:gd name="connsiteX19" fmla="*/ 215099 w 716961"/>
                <a:gd name="connsiteY19" fmla="*/ 1129202 h 1129202"/>
                <a:gd name="connsiteX20" fmla="*/ 235564 w 716961"/>
                <a:gd name="connsiteY20" fmla="*/ 991378 h 1129202"/>
                <a:gd name="connsiteX21" fmla="*/ 87806 w 716961"/>
                <a:gd name="connsiteY21" fmla="*/ 877422 h 1129202"/>
                <a:gd name="connsiteX22" fmla="*/ 4747 w 716961"/>
                <a:gd name="connsiteY22" fmla="*/ 767661 h 1129202"/>
                <a:gd name="connsiteX23" fmla="*/ 37551 w 716961"/>
                <a:gd name="connsiteY23" fmla="*/ 645235 h 1129202"/>
                <a:gd name="connsiteX24" fmla="*/ 97946 w 716961"/>
                <a:gd name="connsiteY24" fmla="*/ 589002 h 1129202"/>
                <a:gd name="connsiteX25" fmla="*/ 103105 w 716961"/>
                <a:gd name="connsiteY25" fmla="*/ 86766 h 1129202"/>
                <a:gd name="connsiteX26" fmla="*/ 117923 w 716961"/>
                <a:gd name="connsiteY26" fmla="*/ 38255 h 1129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16961" h="1129202">
                  <a:moveTo>
                    <a:pt x="117923" y="38255"/>
                  </a:moveTo>
                  <a:cubicBezTo>
                    <a:pt x="127279" y="24406"/>
                    <a:pt x="140527" y="13405"/>
                    <a:pt x="156098" y="6819"/>
                  </a:cubicBezTo>
                  <a:lnTo>
                    <a:pt x="189872" y="0"/>
                  </a:lnTo>
                  <a:lnTo>
                    <a:pt x="223644" y="6819"/>
                  </a:lnTo>
                  <a:cubicBezTo>
                    <a:pt x="254786" y="19991"/>
                    <a:pt x="276637" y="50826"/>
                    <a:pt x="276637" y="86766"/>
                  </a:cubicBezTo>
                  <a:lnTo>
                    <a:pt x="283366" y="400343"/>
                  </a:lnTo>
                  <a:cubicBezTo>
                    <a:pt x="290903" y="392806"/>
                    <a:pt x="316597" y="377160"/>
                    <a:pt x="356990" y="372389"/>
                  </a:cubicBezTo>
                  <a:cubicBezTo>
                    <a:pt x="397383" y="367618"/>
                    <a:pt x="410614" y="387963"/>
                    <a:pt x="434802" y="402027"/>
                  </a:cubicBezTo>
                  <a:cubicBezTo>
                    <a:pt x="449875" y="386954"/>
                    <a:pt x="470699" y="377631"/>
                    <a:pt x="493700" y="377631"/>
                  </a:cubicBezTo>
                  <a:lnTo>
                    <a:pt x="493699" y="377631"/>
                  </a:lnTo>
                  <a:cubicBezTo>
                    <a:pt x="528202" y="377631"/>
                    <a:pt x="557804" y="398608"/>
                    <a:pt x="570449" y="428504"/>
                  </a:cubicBezTo>
                  <a:lnTo>
                    <a:pt x="609826" y="407627"/>
                  </a:lnTo>
                  <a:lnTo>
                    <a:pt x="636116" y="402320"/>
                  </a:lnTo>
                  <a:lnTo>
                    <a:pt x="662406" y="407627"/>
                  </a:lnTo>
                  <a:cubicBezTo>
                    <a:pt x="686647" y="417881"/>
                    <a:pt x="703656" y="441884"/>
                    <a:pt x="703656" y="469860"/>
                  </a:cubicBezTo>
                  <a:cubicBezTo>
                    <a:pt x="710996" y="533815"/>
                    <a:pt x="727951" y="704632"/>
                    <a:pt x="706448" y="791357"/>
                  </a:cubicBezTo>
                  <a:cubicBezTo>
                    <a:pt x="706448" y="880750"/>
                    <a:pt x="652098" y="957447"/>
                    <a:pt x="574640" y="990210"/>
                  </a:cubicBezTo>
                  <a:lnTo>
                    <a:pt x="549960" y="997871"/>
                  </a:lnTo>
                  <a:lnTo>
                    <a:pt x="569459" y="1129202"/>
                  </a:lnTo>
                  <a:lnTo>
                    <a:pt x="215099" y="1129202"/>
                  </a:lnTo>
                  <a:lnTo>
                    <a:pt x="235564" y="991378"/>
                  </a:lnTo>
                  <a:lnTo>
                    <a:pt x="87806" y="877422"/>
                  </a:lnTo>
                  <a:cubicBezTo>
                    <a:pt x="60120" y="840835"/>
                    <a:pt x="13123" y="806359"/>
                    <a:pt x="4747" y="767661"/>
                  </a:cubicBezTo>
                  <a:cubicBezTo>
                    <a:pt x="-3629" y="728963"/>
                    <a:pt x="-5314" y="669983"/>
                    <a:pt x="37551" y="645235"/>
                  </a:cubicBezTo>
                  <a:lnTo>
                    <a:pt x="97946" y="589002"/>
                  </a:lnTo>
                  <a:cubicBezTo>
                    <a:pt x="99666" y="421590"/>
                    <a:pt x="101386" y="254178"/>
                    <a:pt x="103105" y="86766"/>
                  </a:cubicBezTo>
                  <a:cubicBezTo>
                    <a:pt x="103105" y="68796"/>
                    <a:pt x="108568" y="52102"/>
                    <a:pt x="117923" y="38255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B5875B3C-4CFA-4457-8341-C0AB7C43865E}"/>
              </a:ext>
            </a:extLst>
          </p:cNvPr>
          <p:cNvGrpSpPr/>
          <p:nvPr/>
        </p:nvGrpSpPr>
        <p:grpSpPr>
          <a:xfrm>
            <a:off x="901955" y="4152900"/>
            <a:ext cx="2211654" cy="1914930"/>
            <a:chOff x="-39976" y="4054872"/>
            <a:chExt cx="2831054" cy="2451230"/>
          </a:xfrm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C56219B1-ED50-4B39-B385-32AC895A7C89}"/>
                </a:ext>
              </a:extLst>
            </p:cNvPr>
            <p:cNvSpPr/>
            <p:nvPr/>
          </p:nvSpPr>
          <p:spPr>
            <a:xfrm>
              <a:off x="-39976" y="5156196"/>
              <a:ext cx="2831054" cy="712293"/>
            </a:xfrm>
            <a:custGeom>
              <a:avLst/>
              <a:gdLst>
                <a:gd name="connsiteX0" fmla="*/ 951123 w 1909417"/>
                <a:gd name="connsiteY0" fmla="*/ 3 h 699955"/>
                <a:gd name="connsiteX1" fmla="*/ 1271247 w 1909417"/>
                <a:gd name="connsiteY1" fmla="*/ 28289 h 699955"/>
                <a:gd name="connsiteX2" fmla="*/ 1836255 w 1909417"/>
                <a:gd name="connsiteY2" fmla="*/ 691318 h 699955"/>
                <a:gd name="connsiteX3" fmla="*/ 1686090 w 1909417"/>
                <a:gd name="connsiteY3" fmla="*/ 658695 h 699955"/>
                <a:gd name="connsiteX4" fmla="*/ 1186594 w 1909417"/>
                <a:gd name="connsiteY4" fmla="*/ 154389 h 699955"/>
                <a:gd name="connsiteX5" fmla="*/ 717708 w 1909417"/>
                <a:gd name="connsiteY5" fmla="*/ 155069 h 699955"/>
                <a:gd name="connsiteX6" fmla="*/ 231021 w 1909417"/>
                <a:gd name="connsiteY6" fmla="*/ 665434 h 699955"/>
                <a:gd name="connsiteX7" fmla="*/ 80191 w 1909417"/>
                <a:gd name="connsiteY7" fmla="*/ 699955 h 699955"/>
                <a:gd name="connsiteX8" fmla="*/ 631413 w 1909417"/>
                <a:gd name="connsiteY8" fmla="*/ 29549 h 699955"/>
                <a:gd name="connsiteX9" fmla="*/ 951123 w 1909417"/>
                <a:gd name="connsiteY9" fmla="*/ 3 h 699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9417" h="699955">
                  <a:moveTo>
                    <a:pt x="951123" y="3"/>
                  </a:moveTo>
                  <a:cubicBezTo>
                    <a:pt x="1059350" y="-210"/>
                    <a:pt x="1167647" y="9215"/>
                    <a:pt x="1271247" y="28289"/>
                  </a:cubicBezTo>
                  <a:cubicBezTo>
                    <a:pt x="1788025" y="123431"/>
                    <a:pt x="2046160" y="426349"/>
                    <a:pt x="1836255" y="691318"/>
                  </a:cubicBezTo>
                  <a:lnTo>
                    <a:pt x="1686090" y="658695"/>
                  </a:lnTo>
                  <a:cubicBezTo>
                    <a:pt x="1908597" y="458471"/>
                    <a:pt x="1670290" y="217870"/>
                    <a:pt x="1186594" y="154389"/>
                  </a:cubicBezTo>
                  <a:cubicBezTo>
                    <a:pt x="1033523" y="134300"/>
                    <a:pt x="870477" y="134536"/>
                    <a:pt x="717708" y="155069"/>
                  </a:cubicBezTo>
                  <a:cubicBezTo>
                    <a:pt x="230411" y="220564"/>
                    <a:pt x="-3111" y="465446"/>
                    <a:pt x="231021" y="665434"/>
                  </a:cubicBezTo>
                  <a:lnTo>
                    <a:pt x="80191" y="699955"/>
                  </a:lnTo>
                  <a:cubicBezTo>
                    <a:pt x="-140881" y="435057"/>
                    <a:pt x="112017" y="127478"/>
                    <a:pt x="631413" y="29549"/>
                  </a:cubicBezTo>
                  <a:cubicBezTo>
                    <a:pt x="734737" y="10068"/>
                    <a:pt x="842895" y="216"/>
                    <a:pt x="951123" y="3"/>
                  </a:cubicBez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9" name="フリーフォーム 94">
              <a:extLst>
                <a:ext uri="{FF2B5EF4-FFF2-40B4-BE49-F238E27FC236}">
                  <a16:creationId xmlns:a16="http://schemas.microsoft.com/office/drawing/2014/main" id="{24279165-9F71-4CF1-8D70-9795C6887A2F}"/>
                </a:ext>
              </a:extLst>
            </p:cNvPr>
            <p:cNvSpPr/>
            <p:nvPr/>
          </p:nvSpPr>
          <p:spPr>
            <a:xfrm>
              <a:off x="203802" y="4054872"/>
              <a:ext cx="2346015" cy="2451230"/>
            </a:xfrm>
            <a:custGeom>
              <a:avLst/>
              <a:gdLst>
                <a:gd name="connsiteX0" fmla="*/ 542926 w 1085848"/>
                <a:gd name="connsiteY0" fmla="*/ 0 h 1016025"/>
                <a:gd name="connsiteX1" fmla="*/ 574289 w 1085848"/>
                <a:gd name="connsiteY1" fmla="*/ 21249 h 1016025"/>
                <a:gd name="connsiteX2" fmla="*/ 576013 w 1085848"/>
                <a:gd name="connsiteY2" fmla="*/ 25434 h 1016025"/>
                <a:gd name="connsiteX3" fmla="*/ 588971 w 1085848"/>
                <a:gd name="connsiteY3" fmla="*/ 16462 h 1016025"/>
                <a:gd name="connsiteX4" fmla="*/ 630422 w 1085848"/>
                <a:gd name="connsiteY4" fmla="*/ 9719 h 1016025"/>
                <a:gd name="connsiteX5" fmla="*/ 620045 w 1085848"/>
                <a:gd name="connsiteY5" fmla="*/ 89035 h 1016025"/>
                <a:gd name="connsiteX6" fmla="*/ 598035 w 1085848"/>
                <a:gd name="connsiteY6" fmla="*/ 112194 h 1016025"/>
                <a:gd name="connsiteX7" fmla="*/ 587183 w 1085848"/>
                <a:gd name="connsiteY7" fmla="*/ 119709 h 1016025"/>
                <a:gd name="connsiteX8" fmla="*/ 589918 w 1085848"/>
                <a:gd name="connsiteY8" fmla="*/ 123312 h 1016025"/>
                <a:gd name="connsiteX9" fmla="*/ 593438 w 1085848"/>
                <a:gd name="connsiteY9" fmla="*/ 123968 h 1016025"/>
                <a:gd name="connsiteX10" fmla="*/ 614361 w 1085848"/>
                <a:gd name="connsiteY10" fmla="*/ 146699 h 1016025"/>
                <a:gd name="connsiteX11" fmla="*/ 611878 w 1085848"/>
                <a:gd name="connsiteY11" fmla="*/ 152233 h 1016025"/>
                <a:gd name="connsiteX12" fmla="*/ 622484 w 1085848"/>
                <a:gd name="connsiteY12" fmla="*/ 166201 h 1016025"/>
                <a:gd name="connsiteX13" fmla="*/ 926830 w 1085848"/>
                <a:gd name="connsiteY13" fmla="*/ 436484 h 1016025"/>
                <a:gd name="connsiteX14" fmla="*/ 926830 w 1085848"/>
                <a:gd name="connsiteY14" fmla="*/ 951632 h 1016025"/>
                <a:gd name="connsiteX15" fmla="*/ 159018 w 1085848"/>
                <a:gd name="connsiteY15" fmla="*/ 951632 h 1016025"/>
                <a:gd name="connsiteX16" fmla="*/ 159018 w 1085848"/>
                <a:gd name="connsiteY16" fmla="*/ 436484 h 1016025"/>
                <a:gd name="connsiteX17" fmla="*/ 463364 w 1085848"/>
                <a:gd name="connsiteY17" fmla="*/ 166201 h 1016025"/>
                <a:gd name="connsiteX18" fmla="*/ 473970 w 1085848"/>
                <a:gd name="connsiteY18" fmla="*/ 152233 h 1016025"/>
                <a:gd name="connsiteX19" fmla="*/ 471487 w 1085848"/>
                <a:gd name="connsiteY19" fmla="*/ 146699 h 1016025"/>
                <a:gd name="connsiteX20" fmla="*/ 492411 w 1085848"/>
                <a:gd name="connsiteY20" fmla="*/ 123968 h 1016025"/>
                <a:gd name="connsiteX21" fmla="*/ 495930 w 1085848"/>
                <a:gd name="connsiteY21" fmla="*/ 123312 h 1016025"/>
                <a:gd name="connsiteX22" fmla="*/ 498666 w 1085848"/>
                <a:gd name="connsiteY22" fmla="*/ 119709 h 1016025"/>
                <a:gd name="connsiteX23" fmla="*/ 487813 w 1085848"/>
                <a:gd name="connsiteY23" fmla="*/ 112195 h 1016025"/>
                <a:gd name="connsiteX24" fmla="*/ 465803 w 1085848"/>
                <a:gd name="connsiteY24" fmla="*/ 89035 h 1016025"/>
                <a:gd name="connsiteX25" fmla="*/ 455426 w 1085848"/>
                <a:gd name="connsiteY25" fmla="*/ 9719 h 1016025"/>
                <a:gd name="connsiteX26" fmla="*/ 496878 w 1085848"/>
                <a:gd name="connsiteY26" fmla="*/ 16462 h 1016025"/>
                <a:gd name="connsiteX27" fmla="*/ 509837 w 1085848"/>
                <a:gd name="connsiteY27" fmla="*/ 25434 h 1016025"/>
                <a:gd name="connsiteX28" fmla="*/ 511561 w 1085848"/>
                <a:gd name="connsiteY28" fmla="*/ 21249 h 1016025"/>
                <a:gd name="connsiteX29" fmla="*/ 542926 w 1085848"/>
                <a:gd name="connsiteY29" fmla="*/ 0 h 10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5848" h="1016025">
                  <a:moveTo>
                    <a:pt x="542926" y="0"/>
                  </a:moveTo>
                  <a:cubicBezTo>
                    <a:pt x="555173" y="0"/>
                    <a:pt x="566261" y="8120"/>
                    <a:pt x="574289" y="21249"/>
                  </a:cubicBezTo>
                  <a:lnTo>
                    <a:pt x="576013" y="25434"/>
                  </a:lnTo>
                  <a:lnTo>
                    <a:pt x="588971" y="16462"/>
                  </a:lnTo>
                  <a:cubicBezTo>
                    <a:pt x="604752" y="8076"/>
                    <a:pt x="619815" y="5165"/>
                    <a:pt x="630422" y="9719"/>
                  </a:cubicBezTo>
                  <a:cubicBezTo>
                    <a:pt x="651637" y="18825"/>
                    <a:pt x="646990" y="54336"/>
                    <a:pt x="620045" y="89035"/>
                  </a:cubicBezTo>
                  <a:cubicBezTo>
                    <a:pt x="613308" y="97709"/>
                    <a:pt x="605816" y="105512"/>
                    <a:pt x="598035" y="112194"/>
                  </a:cubicBezTo>
                  <a:lnTo>
                    <a:pt x="587183" y="119709"/>
                  </a:lnTo>
                  <a:lnTo>
                    <a:pt x="589918" y="123312"/>
                  </a:lnTo>
                  <a:lnTo>
                    <a:pt x="593438" y="123968"/>
                  </a:lnTo>
                  <a:cubicBezTo>
                    <a:pt x="606365" y="129785"/>
                    <a:pt x="614361" y="137822"/>
                    <a:pt x="614361" y="146699"/>
                  </a:cubicBezTo>
                  <a:lnTo>
                    <a:pt x="611878" y="152233"/>
                  </a:lnTo>
                  <a:lnTo>
                    <a:pt x="622484" y="166201"/>
                  </a:lnTo>
                  <a:cubicBezTo>
                    <a:pt x="707516" y="267310"/>
                    <a:pt x="808965" y="357404"/>
                    <a:pt x="926830" y="436484"/>
                  </a:cubicBezTo>
                  <a:cubicBezTo>
                    <a:pt x="1138855" y="578738"/>
                    <a:pt x="1138855" y="809378"/>
                    <a:pt x="926830" y="951632"/>
                  </a:cubicBezTo>
                  <a:cubicBezTo>
                    <a:pt x="798861" y="1037490"/>
                    <a:pt x="286987" y="1037490"/>
                    <a:pt x="159018" y="951632"/>
                  </a:cubicBezTo>
                  <a:cubicBezTo>
                    <a:pt x="-53007" y="809378"/>
                    <a:pt x="-53007" y="578738"/>
                    <a:pt x="159018" y="436484"/>
                  </a:cubicBezTo>
                  <a:cubicBezTo>
                    <a:pt x="276883" y="357404"/>
                    <a:pt x="378332" y="267310"/>
                    <a:pt x="463364" y="166201"/>
                  </a:cubicBezTo>
                  <a:lnTo>
                    <a:pt x="473970" y="152233"/>
                  </a:lnTo>
                  <a:lnTo>
                    <a:pt x="471487" y="146699"/>
                  </a:lnTo>
                  <a:cubicBezTo>
                    <a:pt x="471487" y="137822"/>
                    <a:pt x="479483" y="129785"/>
                    <a:pt x="492411" y="123968"/>
                  </a:cubicBezTo>
                  <a:lnTo>
                    <a:pt x="495930" y="123312"/>
                  </a:lnTo>
                  <a:lnTo>
                    <a:pt x="498666" y="119709"/>
                  </a:lnTo>
                  <a:lnTo>
                    <a:pt x="487813" y="112195"/>
                  </a:lnTo>
                  <a:cubicBezTo>
                    <a:pt x="480033" y="105512"/>
                    <a:pt x="472540" y="97710"/>
                    <a:pt x="465803" y="89035"/>
                  </a:cubicBezTo>
                  <a:cubicBezTo>
                    <a:pt x="438858" y="54336"/>
                    <a:pt x="434211" y="18826"/>
                    <a:pt x="455426" y="9719"/>
                  </a:cubicBezTo>
                  <a:cubicBezTo>
                    <a:pt x="466033" y="5166"/>
                    <a:pt x="481098" y="8076"/>
                    <a:pt x="496878" y="16462"/>
                  </a:cubicBezTo>
                  <a:lnTo>
                    <a:pt x="509837" y="25434"/>
                  </a:lnTo>
                  <a:lnTo>
                    <a:pt x="511561" y="21249"/>
                  </a:lnTo>
                  <a:cubicBezTo>
                    <a:pt x="519589" y="8120"/>
                    <a:pt x="530677" y="0"/>
                    <a:pt x="5429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64A90944-14F7-4EAE-8260-86A66D6E625B}"/>
                </a:ext>
              </a:extLst>
            </p:cNvPr>
            <p:cNvSpPr/>
            <p:nvPr/>
          </p:nvSpPr>
          <p:spPr bwMode="auto">
            <a:xfrm>
              <a:off x="1204125" y="4331476"/>
              <a:ext cx="342853" cy="134720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34024277-0577-4FDC-A7A4-2E4071C2F3FB}"/>
                </a:ext>
              </a:extLst>
            </p:cNvPr>
            <p:cNvSpPr/>
            <p:nvPr/>
          </p:nvSpPr>
          <p:spPr bwMode="auto">
            <a:xfrm>
              <a:off x="722786" y="4978943"/>
              <a:ext cx="587886" cy="361186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6E6CFD96-A895-4934-9F3D-2E74F563C89B}"/>
                </a:ext>
              </a:extLst>
            </p:cNvPr>
            <p:cNvSpPr/>
            <p:nvPr/>
          </p:nvSpPr>
          <p:spPr bwMode="auto">
            <a:xfrm>
              <a:off x="1434334" y="4978943"/>
              <a:ext cx="587886" cy="361186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FC91744C-76B0-4640-9653-24D829AF0B29}"/>
                </a:ext>
              </a:extLst>
            </p:cNvPr>
            <p:cNvSpPr/>
            <p:nvPr/>
          </p:nvSpPr>
          <p:spPr bwMode="auto">
            <a:xfrm>
              <a:off x="867566" y="5121714"/>
              <a:ext cx="298326" cy="86790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5FAF1F87-478B-4468-9D6A-D2A8E2562633}"/>
                </a:ext>
              </a:extLst>
            </p:cNvPr>
            <p:cNvSpPr/>
            <p:nvPr/>
          </p:nvSpPr>
          <p:spPr bwMode="auto">
            <a:xfrm>
              <a:off x="1579114" y="5121714"/>
              <a:ext cx="298326" cy="86790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420514FF-CCF4-4D11-AEE5-A9A4CB220F93}"/>
                </a:ext>
              </a:extLst>
            </p:cNvPr>
            <p:cNvGrpSpPr/>
            <p:nvPr/>
          </p:nvGrpSpPr>
          <p:grpSpPr>
            <a:xfrm>
              <a:off x="3905" y="5667493"/>
              <a:ext cx="2754958" cy="749550"/>
              <a:chOff x="3065634" y="5388380"/>
              <a:chExt cx="1745126" cy="691784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1539F9CC-B59D-4728-BBDC-33351F5BE88A}"/>
                  </a:ext>
                </a:extLst>
              </p:cNvPr>
              <p:cNvSpPr/>
              <p:nvPr/>
            </p:nvSpPr>
            <p:spPr>
              <a:xfrm rot="9000000">
                <a:off x="3065634" y="5388380"/>
                <a:ext cx="440250" cy="691784"/>
              </a:xfrm>
              <a:custGeom>
                <a:avLst/>
                <a:gdLst>
                  <a:gd name="connsiteX0" fmla="*/ 195762 w 291781"/>
                  <a:gd name="connsiteY0" fmla="*/ 6875 h 458488"/>
                  <a:gd name="connsiteX1" fmla="*/ 214710 w 291781"/>
                  <a:gd name="connsiteY1" fmla="*/ 28 h 458488"/>
                  <a:gd name="connsiteX2" fmla="*/ 239796 w 291781"/>
                  <a:gd name="connsiteY2" fmla="*/ 27531 h 458488"/>
                  <a:gd name="connsiteX3" fmla="*/ 238730 w 291781"/>
                  <a:gd name="connsiteY3" fmla="*/ 50760 h 458488"/>
                  <a:gd name="connsiteX4" fmla="*/ 247632 w 291781"/>
                  <a:gd name="connsiteY4" fmla="*/ 41111 h 458488"/>
                  <a:gd name="connsiteX5" fmla="*/ 265945 w 291781"/>
                  <a:gd name="connsiteY5" fmla="*/ 40372 h 458488"/>
                  <a:gd name="connsiteX6" fmla="*/ 280155 w 291781"/>
                  <a:gd name="connsiteY6" fmla="*/ 71112 h 458488"/>
                  <a:gd name="connsiteX7" fmla="*/ 273762 w 291781"/>
                  <a:gd name="connsiteY7" fmla="*/ 88496 h 458488"/>
                  <a:gd name="connsiteX8" fmla="*/ 276093 w 291781"/>
                  <a:gd name="connsiteY8" fmla="*/ 88402 h 458488"/>
                  <a:gd name="connsiteX9" fmla="*/ 290303 w 291781"/>
                  <a:gd name="connsiteY9" fmla="*/ 119142 h 458488"/>
                  <a:gd name="connsiteX10" fmla="*/ 263057 w 291781"/>
                  <a:gd name="connsiteY10" fmla="*/ 193231 h 458488"/>
                  <a:gd name="connsiteX11" fmla="*/ 264421 w 291781"/>
                  <a:gd name="connsiteY11" fmla="*/ 219342 h 458488"/>
                  <a:gd name="connsiteX12" fmla="*/ 249063 w 291781"/>
                  <a:gd name="connsiteY12" fmla="*/ 323044 h 458488"/>
                  <a:gd name="connsiteX13" fmla="*/ 238742 w 291781"/>
                  <a:gd name="connsiteY13" fmla="*/ 351655 h 458488"/>
                  <a:gd name="connsiteX14" fmla="*/ 231744 w 291781"/>
                  <a:gd name="connsiteY14" fmla="*/ 359316 h 458488"/>
                  <a:gd name="connsiteX15" fmla="*/ 256537 w 291781"/>
                  <a:gd name="connsiteY15" fmla="*/ 458488 h 458488"/>
                  <a:gd name="connsiteX16" fmla="*/ 101028 w 291781"/>
                  <a:gd name="connsiteY16" fmla="*/ 458488 h 458488"/>
                  <a:gd name="connsiteX17" fmla="*/ 123588 w 291781"/>
                  <a:gd name="connsiteY17" fmla="*/ 368250 h 458488"/>
                  <a:gd name="connsiteX18" fmla="*/ 111783 w 291781"/>
                  <a:gd name="connsiteY18" fmla="*/ 357467 h 458488"/>
                  <a:gd name="connsiteX19" fmla="*/ 108718 w 291781"/>
                  <a:gd name="connsiteY19" fmla="*/ 351059 h 458488"/>
                  <a:gd name="connsiteX20" fmla="*/ 18309 w 291781"/>
                  <a:gd name="connsiteY20" fmla="*/ 290699 h 458488"/>
                  <a:gd name="connsiteX21" fmla="*/ 6932 w 291781"/>
                  <a:gd name="connsiteY21" fmla="*/ 233614 h 458488"/>
                  <a:gd name="connsiteX22" fmla="*/ 64016 w 291781"/>
                  <a:gd name="connsiteY22" fmla="*/ 222237 h 458488"/>
                  <a:gd name="connsiteX23" fmla="*/ 105071 w 291781"/>
                  <a:gd name="connsiteY23" fmla="*/ 249647 h 458488"/>
                  <a:gd name="connsiteX24" fmla="*/ 140258 w 291781"/>
                  <a:gd name="connsiteY24" fmla="*/ 57703 h 458488"/>
                  <a:gd name="connsiteX25" fmla="*/ 167762 w 291781"/>
                  <a:gd name="connsiteY25" fmla="*/ 32616 h 458488"/>
                  <a:gd name="connsiteX26" fmla="*/ 186002 w 291781"/>
                  <a:gd name="connsiteY26" fmla="*/ 41172 h 458488"/>
                  <a:gd name="connsiteX27" fmla="*/ 186416 w 291781"/>
                  <a:gd name="connsiteY27" fmla="*/ 42318 h 458488"/>
                  <a:gd name="connsiteX28" fmla="*/ 187207 w 291781"/>
                  <a:gd name="connsiteY28" fmla="*/ 25115 h 458488"/>
                  <a:gd name="connsiteX29" fmla="*/ 195762 w 291781"/>
                  <a:gd name="connsiteY29" fmla="*/ 6875 h 45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91781" h="458488">
                    <a:moveTo>
                      <a:pt x="195762" y="6875"/>
                    </a:moveTo>
                    <a:cubicBezTo>
                      <a:pt x="200740" y="2335"/>
                      <a:pt x="207448" y="-306"/>
                      <a:pt x="214710" y="28"/>
                    </a:cubicBezTo>
                    <a:cubicBezTo>
                      <a:pt x="229233" y="695"/>
                      <a:pt x="240464" y="13009"/>
                      <a:pt x="239796" y="27531"/>
                    </a:cubicBezTo>
                    <a:lnTo>
                      <a:pt x="238730" y="50760"/>
                    </a:lnTo>
                    <a:lnTo>
                      <a:pt x="247632" y="41111"/>
                    </a:lnTo>
                    <a:cubicBezTo>
                      <a:pt x="253195" y="38539"/>
                      <a:pt x="259739" y="38090"/>
                      <a:pt x="265945" y="40372"/>
                    </a:cubicBezTo>
                    <a:cubicBezTo>
                      <a:pt x="278358" y="44937"/>
                      <a:pt x="284720" y="58700"/>
                      <a:pt x="280155" y="71112"/>
                    </a:cubicBezTo>
                    <a:lnTo>
                      <a:pt x="273762" y="88496"/>
                    </a:lnTo>
                    <a:lnTo>
                      <a:pt x="276093" y="88402"/>
                    </a:lnTo>
                    <a:cubicBezTo>
                      <a:pt x="288506" y="92967"/>
                      <a:pt x="294868" y="106729"/>
                      <a:pt x="290303" y="119142"/>
                    </a:cubicBezTo>
                    <a:lnTo>
                      <a:pt x="263057" y="193231"/>
                    </a:lnTo>
                    <a:lnTo>
                      <a:pt x="264421" y="219342"/>
                    </a:lnTo>
                    <a:lnTo>
                      <a:pt x="249063" y="323044"/>
                    </a:lnTo>
                    <a:cubicBezTo>
                      <a:pt x="247514" y="333506"/>
                      <a:pt x="243918" y="343158"/>
                      <a:pt x="238742" y="351655"/>
                    </a:cubicBezTo>
                    <a:lnTo>
                      <a:pt x="231744" y="359316"/>
                    </a:lnTo>
                    <a:lnTo>
                      <a:pt x="256537" y="458488"/>
                    </a:lnTo>
                    <a:lnTo>
                      <a:pt x="101028" y="458488"/>
                    </a:lnTo>
                    <a:lnTo>
                      <a:pt x="123588" y="368250"/>
                    </a:lnTo>
                    <a:lnTo>
                      <a:pt x="111783" y="357467"/>
                    </a:lnTo>
                    <a:lnTo>
                      <a:pt x="108718" y="351059"/>
                    </a:lnTo>
                    <a:lnTo>
                      <a:pt x="18309" y="290699"/>
                    </a:lnTo>
                    <a:cubicBezTo>
                      <a:pt x="-595" y="278078"/>
                      <a:pt x="-5690" y="252520"/>
                      <a:pt x="6932" y="233614"/>
                    </a:cubicBezTo>
                    <a:cubicBezTo>
                      <a:pt x="19554" y="214710"/>
                      <a:pt x="45112" y="209615"/>
                      <a:pt x="64016" y="222237"/>
                    </a:cubicBezTo>
                    <a:lnTo>
                      <a:pt x="105071" y="249647"/>
                    </a:lnTo>
                    <a:cubicBezTo>
                      <a:pt x="117777" y="222224"/>
                      <a:pt x="129809" y="93875"/>
                      <a:pt x="140258" y="57703"/>
                    </a:cubicBezTo>
                    <a:cubicBezTo>
                      <a:pt x="140926" y="43181"/>
                      <a:pt x="153239" y="31949"/>
                      <a:pt x="167762" y="32616"/>
                    </a:cubicBezTo>
                    <a:cubicBezTo>
                      <a:pt x="175023" y="32950"/>
                      <a:pt x="181462" y="36195"/>
                      <a:pt x="186002" y="41172"/>
                    </a:cubicBezTo>
                    <a:lnTo>
                      <a:pt x="186416" y="42318"/>
                    </a:lnTo>
                    <a:lnTo>
                      <a:pt x="187207" y="25115"/>
                    </a:lnTo>
                    <a:cubicBezTo>
                      <a:pt x="187540" y="17854"/>
                      <a:pt x="190785" y="11415"/>
                      <a:pt x="195762" y="687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24E9ECD5-230C-4474-B3A7-D3ACF9160262}"/>
                  </a:ext>
                </a:extLst>
              </p:cNvPr>
              <p:cNvSpPr/>
              <p:nvPr/>
            </p:nvSpPr>
            <p:spPr>
              <a:xfrm rot="12600000" flipH="1">
                <a:off x="4370510" y="5388380"/>
                <a:ext cx="440250" cy="691784"/>
              </a:xfrm>
              <a:custGeom>
                <a:avLst/>
                <a:gdLst>
                  <a:gd name="connsiteX0" fmla="*/ 195762 w 291781"/>
                  <a:gd name="connsiteY0" fmla="*/ 6875 h 458488"/>
                  <a:gd name="connsiteX1" fmla="*/ 214710 w 291781"/>
                  <a:gd name="connsiteY1" fmla="*/ 28 h 458488"/>
                  <a:gd name="connsiteX2" fmla="*/ 239796 w 291781"/>
                  <a:gd name="connsiteY2" fmla="*/ 27531 h 458488"/>
                  <a:gd name="connsiteX3" fmla="*/ 238730 w 291781"/>
                  <a:gd name="connsiteY3" fmla="*/ 50760 h 458488"/>
                  <a:gd name="connsiteX4" fmla="*/ 247632 w 291781"/>
                  <a:gd name="connsiteY4" fmla="*/ 41111 h 458488"/>
                  <a:gd name="connsiteX5" fmla="*/ 265945 w 291781"/>
                  <a:gd name="connsiteY5" fmla="*/ 40372 h 458488"/>
                  <a:gd name="connsiteX6" fmla="*/ 280155 w 291781"/>
                  <a:gd name="connsiteY6" fmla="*/ 71112 h 458488"/>
                  <a:gd name="connsiteX7" fmla="*/ 273762 w 291781"/>
                  <a:gd name="connsiteY7" fmla="*/ 88496 h 458488"/>
                  <a:gd name="connsiteX8" fmla="*/ 276093 w 291781"/>
                  <a:gd name="connsiteY8" fmla="*/ 88402 h 458488"/>
                  <a:gd name="connsiteX9" fmla="*/ 290303 w 291781"/>
                  <a:gd name="connsiteY9" fmla="*/ 119142 h 458488"/>
                  <a:gd name="connsiteX10" fmla="*/ 263057 w 291781"/>
                  <a:gd name="connsiteY10" fmla="*/ 193231 h 458488"/>
                  <a:gd name="connsiteX11" fmla="*/ 264421 w 291781"/>
                  <a:gd name="connsiteY11" fmla="*/ 219342 h 458488"/>
                  <a:gd name="connsiteX12" fmla="*/ 249063 w 291781"/>
                  <a:gd name="connsiteY12" fmla="*/ 323044 h 458488"/>
                  <a:gd name="connsiteX13" fmla="*/ 238742 w 291781"/>
                  <a:gd name="connsiteY13" fmla="*/ 351655 h 458488"/>
                  <a:gd name="connsiteX14" fmla="*/ 231744 w 291781"/>
                  <a:gd name="connsiteY14" fmla="*/ 359316 h 458488"/>
                  <a:gd name="connsiteX15" fmla="*/ 256537 w 291781"/>
                  <a:gd name="connsiteY15" fmla="*/ 458488 h 458488"/>
                  <a:gd name="connsiteX16" fmla="*/ 101028 w 291781"/>
                  <a:gd name="connsiteY16" fmla="*/ 458488 h 458488"/>
                  <a:gd name="connsiteX17" fmla="*/ 123588 w 291781"/>
                  <a:gd name="connsiteY17" fmla="*/ 368250 h 458488"/>
                  <a:gd name="connsiteX18" fmla="*/ 111783 w 291781"/>
                  <a:gd name="connsiteY18" fmla="*/ 357467 h 458488"/>
                  <a:gd name="connsiteX19" fmla="*/ 108718 w 291781"/>
                  <a:gd name="connsiteY19" fmla="*/ 351059 h 458488"/>
                  <a:gd name="connsiteX20" fmla="*/ 18309 w 291781"/>
                  <a:gd name="connsiteY20" fmla="*/ 290699 h 458488"/>
                  <a:gd name="connsiteX21" fmla="*/ 6932 w 291781"/>
                  <a:gd name="connsiteY21" fmla="*/ 233614 h 458488"/>
                  <a:gd name="connsiteX22" fmla="*/ 64016 w 291781"/>
                  <a:gd name="connsiteY22" fmla="*/ 222237 h 458488"/>
                  <a:gd name="connsiteX23" fmla="*/ 105071 w 291781"/>
                  <a:gd name="connsiteY23" fmla="*/ 249647 h 458488"/>
                  <a:gd name="connsiteX24" fmla="*/ 140258 w 291781"/>
                  <a:gd name="connsiteY24" fmla="*/ 57703 h 458488"/>
                  <a:gd name="connsiteX25" fmla="*/ 167762 w 291781"/>
                  <a:gd name="connsiteY25" fmla="*/ 32616 h 458488"/>
                  <a:gd name="connsiteX26" fmla="*/ 186002 w 291781"/>
                  <a:gd name="connsiteY26" fmla="*/ 41172 h 458488"/>
                  <a:gd name="connsiteX27" fmla="*/ 186416 w 291781"/>
                  <a:gd name="connsiteY27" fmla="*/ 42318 h 458488"/>
                  <a:gd name="connsiteX28" fmla="*/ 187207 w 291781"/>
                  <a:gd name="connsiteY28" fmla="*/ 25115 h 458488"/>
                  <a:gd name="connsiteX29" fmla="*/ 195762 w 291781"/>
                  <a:gd name="connsiteY29" fmla="*/ 6875 h 45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91781" h="458488">
                    <a:moveTo>
                      <a:pt x="195762" y="6875"/>
                    </a:moveTo>
                    <a:cubicBezTo>
                      <a:pt x="200740" y="2335"/>
                      <a:pt x="207448" y="-306"/>
                      <a:pt x="214710" y="28"/>
                    </a:cubicBezTo>
                    <a:cubicBezTo>
                      <a:pt x="229233" y="695"/>
                      <a:pt x="240464" y="13009"/>
                      <a:pt x="239796" y="27531"/>
                    </a:cubicBezTo>
                    <a:lnTo>
                      <a:pt x="238730" y="50760"/>
                    </a:lnTo>
                    <a:lnTo>
                      <a:pt x="247632" y="41111"/>
                    </a:lnTo>
                    <a:cubicBezTo>
                      <a:pt x="253195" y="38539"/>
                      <a:pt x="259739" y="38090"/>
                      <a:pt x="265945" y="40372"/>
                    </a:cubicBezTo>
                    <a:cubicBezTo>
                      <a:pt x="278358" y="44937"/>
                      <a:pt x="284720" y="58700"/>
                      <a:pt x="280155" y="71112"/>
                    </a:cubicBezTo>
                    <a:lnTo>
                      <a:pt x="273762" y="88496"/>
                    </a:lnTo>
                    <a:lnTo>
                      <a:pt x="276093" y="88402"/>
                    </a:lnTo>
                    <a:cubicBezTo>
                      <a:pt x="288506" y="92967"/>
                      <a:pt x="294868" y="106729"/>
                      <a:pt x="290303" y="119142"/>
                    </a:cubicBezTo>
                    <a:lnTo>
                      <a:pt x="263057" y="193231"/>
                    </a:lnTo>
                    <a:lnTo>
                      <a:pt x="264421" y="219342"/>
                    </a:lnTo>
                    <a:lnTo>
                      <a:pt x="249063" y="323044"/>
                    </a:lnTo>
                    <a:cubicBezTo>
                      <a:pt x="247514" y="333506"/>
                      <a:pt x="243918" y="343158"/>
                      <a:pt x="238742" y="351655"/>
                    </a:cubicBezTo>
                    <a:lnTo>
                      <a:pt x="231744" y="359316"/>
                    </a:lnTo>
                    <a:lnTo>
                      <a:pt x="256537" y="458488"/>
                    </a:lnTo>
                    <a:lnTo>
                      <a:pt x="101028" y="458488"/>
                    </a:lnTo>
                    <a:lnTo>
                      <a:pt x="123588" y="368250"/>
                    </a:lnTo>
                    <a:lnTo>
                      <a:pt x="111783" y="357467"/>
                    </a:lnTo>
                    <a:lnTo>
                      <a:pt x="108718" y="351059"/>
                    </a:lnTo>
                    <a:lnTo>
                      <a:pt x="18309" y="290699"/>
                    </a:lnTo>
                    <a:cubicBezTo>
                      <a:pt x="-595" y="278078"/>
                      <a:pt x="-5690" y="252520"/>
                      <a:pt x="6932" y="233614"/>
                    </a:cubicBezTo>
                    <a:cubicBezTo>
                      <a:pt x="19554" y="214710"/>
                      <a:pt x="45112" y="209615"/>
                      <a:pt x="64016" y="222237"/>
                    </a:cubicBezTo>
                    <a:lnTo>
                      <a:pt x="105071" y="249647"/>
                    </a:lnTo>
                    <a:cubicBezTo>
                      <a:pt x="117777" y="222224"/>
                      <a:pt x="129809" y="93875"/>
                      <a:pt x="140258" y="57703"/>
                    </a:cubicBezTo>
                    <a:cubicBezTo>
                      <a:pt x="140926" y="43181"/>
                      <a:pt x="153239" y="31949"/>
                      <a:pt x="167762" y="32616"/>
                    </a:cubicBezTo>
                    <a:cubicBezTo>
                      <a:pt x="175023" y="32950"/>
                      <a:pt x="181462" y="36195"/>
                      <a:pt x="186002" y="41172"/>
                    </a:cubicBezTo>
                    <a:lnTo>
                      <a:pt x="186416" y="42318"/>
                    </a:lnTo>
                    <a:lnTo>
                      <a:pt x="187207" y="25115"/>
                    </a:lnTo>
                    <a:cubicBezTo>
                      <a:pt x="187540" y="17854"/>
                      <a:pt x="190785" y="11415"/>
                      <a:pt x="195762" y="687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CF455BCC-56AF-42A3-9084-5D2307FBE5BB}"/>
              </a:ext>
            </a:extLst>
          </p:cNvPr>
          <p:cNvGrpSpPr/>
          <p:nvPr/>
        </p:nvGrpSpPr>
        <p:grpSpPr>
          <a:xfrm>
            <a:off x="6679603" y="1422400"/>
            <a:ext cx="2482954" cy="1696374"/>
            <a:chOff x="6470067" y="956072"/>
            <a:chExt cx="3587825" cy="2451230"/>
          </a:xfrm>
        </p:grpSpPr>
        <p:sp>
          <p:nvSpPr>
            <p:cNvPr id="39" name="フリーフォーム 94">
              <a:extLst>
                <a:ext uri="{FF2B5EF4-FFF2-40B4-BE49-F238E27FC236}">
                  <a16:creationId xmlns:a16="http://schemas.microsoft.com/office/drawing/2014/main" id="{598E38D6-EEC2-4CD5-8F2F-A7D6151A771B}"/>
                </a:ext>
              </a:extLst>
            </p:cNvPr>
            <p:cNvSpPr/>
            <p:nvPr/>
          </p:nvSpPr>
          <p:spPr>
            <a:xfrm>
              <a:off x="7074502" y="956072"/>
              <a:ext cx="2346015" cy="2451230"/>
            </a:xfrm>
            <a:custGeom>
              <a:avLst/>
              <a:gdLst>
                <a:gd name="connsiteX0" fmla="*/ 542926 w 1085848"/>
                <a:gd name="connsiteY0" fmla="*/ 0 h 1016025"/>
                <a:gd name="connsiteX1" fmla="*/ 574289 w 1085848"/>
                <a:gd name="connsiteY1" fmla="*/ 21249 h 1016025"/>
                <a:gd name="connsiteX2" fmla="*/ 576013 w 1085848"/>
                <a:gd name="connsiteY2" fmla="*/ 25434 h 1016025"/>
                <a:gd name="connsiteX3" fmla="*/ 588971 w 1085848"/>
                <a:gd name="connsiteY3" fmla="*/ 16462 h 1016025"/>
                <a:gd name="connsiteX4" fmla="*/ 630422 w 1085848"/>
                <a:gd name="connsiteY4" fmla="*/ 9719 h 1016025"/>
                <a:gd name="connsiteX5" fmla="*/ 620045 w 1085848"/>
                <a:gd name="connsiteY5" fmla="*/ 89035 h 1016025"/>
                <a:gd name="connsiteX6" fmla="*/ 598035 w 1085848"/>
                <a:gd name="connsiteY6" fmla="*/ 112194 h 1016025"/>
                <a:gd name="connsiteX7" fmla="*/ 587183 w 1085848"/>
                <a:gd name="connsiteY7" fmla="*/ 119709 h 1016025"/>
                <a:gd name="connsiteX8" fmla="*/ 589918 w 1085848"/>
                <a:gd name="connsiteY8" fmla="*/ 123312 h 1016025"/>
                <a:gd name="connsiteX9" fmla="*/ 593438 w 1085848"/>
                <a:gd name="connsiteY9" fmla="*/ 123968 h 1016025"/>
                <a:gd name="connsiteX10" fmla="*/ 614361 w 1085848"/>
                <a:gd name="connsiteY10" fmla="*/ 146699 h 1016025"/>
                <a:gd name="connsiteX11" fmla="*/ 611878 w 1085848"/>
                <a:gd name="connsiteY11" fmla="*/ 152233 h 1016025"/>
                <a:gd name="connsiteX12" fmla="*/ 622484 w 1085848"/>
                <a:gd name="connsiteY12" fmla="*/ 166201 h 1016025"/>
                <a:gd name="connsiteX13" fmla="*/ 926830 w 1085848"/>
                <a:gd name="connsiteY13" fmla="*/ 436484 h 1016025"/>
                <a:gd name="connsiteX14" fmla="*/ 926830 w 1085848"/>
                <a:gd name="connsiteY14" fmla="*/ 951632 h 1016025"/>
                <a:gd name="connsiteX15" fmla="*/ 159018 w 1085848"/>
                <a:gd name="connsiteY15" fmla="*/ 951632 h 1016025"/>
                <a:gd name="connsiteX16" fmla="*/ 159018 w 1085848"/>
                <a:gd name="connsiteY16" fmla="*/ 436484 h 1016025"/>
                <a:gd name="connsiteX17" fmla="*/ 463364 w 1085848"/>
                <a:gd name="connsiteY17" fmla="*/ 166201 h 1016025"/>
                <a:gd name="connsiteX18" fmla="*/ 473970 w 1085848"/>
                <a:gd name="connsiteY18" fmla="*/ 152233 h 1016025"/>
                <a:gd name="connsiteX19" fmla="*/ 471487 w 1085848"/>
                <a:gd name="connsiteY19" fmla="*/ 146699 h 1016025"/>
                <a:gd name="connsiteX20" fmla="*/ 492411 w 1085848"/>
                <a:gd name="connsiteY20" fmla="*/ 123968 h 1016025"/>
                <a:gd name="connsiteX21" fmla="*/ 495930 w 1085848"/>
                <a:gd name="connsiteY21" fmla="*/ 123312 h 1016025"/>
                <a:gd name="connsiteX22" fmla="*/ 498666 w 1085848"/>
                <a:gd name="connsiteY22" fmla="*/ 119709 h 1016025"/>
                <a:gd name="connsiteX23" fmla="*/ 487813 w 1085848"/>
                <a:gd name="connsiteY23" fmla="*/ 112195 h 1016025"/>
                <a:gd name="connsiteX24" fmla="*/ 465803 w 1085848"/>
                <a:gd name="connsiteY24" fmla="*/ 89035 h 1016025"/>
                <a:gd name="connsiteX25" fmla="*/ 455426 w 1085848"/>
                <a:gd name="connsiteY25" fmla="*/ 9719 h 1016025"/>
                <a:gd name="connsiteX26" fmla="*/ 496878 w 1085848"/>
                <a:gd name="connsiteY26" fmla="*/ 16462 h 1016025"/>
                <a:gd name="connsiteX27" fmla="*/ 509837 w 1085848"/>
                <a:gd name="connsiteY27" fmla="*/ 25434 h 1016025"/>
                <a:gd name="connsiteX28" fmla="*/ 511561 w 1085848"/>
                <a:gd name="connsiteY28" fmla="*/ 21249 h 1016025"/>
                <a:gd name="connsiteX29" fmla="*/ 542926 w 1085848"/>
                <a:gd name="connsiteY29" fmla="*/ 0 h 10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5848" h="1016025">
                  <a:moveTo>
                    <a:pt x="542926" y="0"/>
                  </a:moveTo>
                  <a:cubicBezTo>
                    <a:pt x="555173" y="0"/>
                    <a:pt x="566261" y="8120"/>
                    <a:pt x="574289" y="21249"/>
                  </a:cubicBezTo>
                  <a:lnTo>
                    <a:pt x="576013" y="25434"/>
                  </a:lnTo>
                  <a:lnTo>
                    <a:pt x="588971" y="16462"/>
                  </a:lnTo>
                  <a:cubicBezTo>
                    <a:pt x="604752" y="8076"/>
                    <a:pt x="619815" y="5165"/>
                    <a:pt x="630422" y="9719"/>
                  </a:cubicBezTo>
                  <a:cubicBezTo>
                    <a:pt x="651637" y="18825"/>
                    <a:pt x="646990" y="54336"/>
                    <a:pt x="620045" y="89035"/>
                  </a:cubicBezTo>
                  <a:cubicBezTo>
                    <a:pt x="613308" y="97709"/>
                    <a:pt x="605816" y="105512"/>
                    <a:pt x="598035" y="112194"/>
                  </a:cubicBezTo>
                  <a:lnTo>
                    <a:pt x="587183" y="119709"/>
                  </a:lnTo>
                  <a:lnTo>
                    <a:pt x="589918" y="123312"/>
                  </a:lnTo>
                  <a:lnTo>
                    <a:pt x="593438" y="123968"/>
                  </a:lnTo>
                  <a:cubicBezTo>
                    <a:pt x="606365" y="129785"/>
                    <a:pt x="614361" y="137822"/>
                    <a:pt x="614361" y="146699"/>
                  </a:cubicBezTo>
                  <a:lnTo>
                    <a:pt x="611878" y="152233"/>
                  </a:lnTo>
                  <a:lnTo>
                    <a:pt x="622484" y="166201"/>
                  </a:lnTo>
                  <a:cubicBezTo>
                    <a:pt x="707516" y="267310"/>
                    <a:pt x="808965" y="357404"/>
                    <a:pt x="926830" y="436484"/>
                  </a:cubicBezTo>
                  <a:cubicBezTo>
                    <a:pt x="1138855" y="578738"/>
                    <a:pt x="1138855" y="809378"/>
                    <a:pt x="926830" y="951632"/>
                  </a:cubicBezTo>
                  <a:cubicBezTo>
                    <a:pt x="798861" y="1037490"/>
                    <a:pt x="286987" y="1037490"/>
                    <a:pt x="159018" y="951632"/>
                  </a:cubicBezTo>
                  <a:cubicBezTo>
                    <a:pt x="-53007" y="809378"/>
                    <a:pt x="-53007" y="578738"/>
                    <a:pt x="159018" y="436484"/>
                  </a:cubicBezTo>
                  <a:cubicBezTo>
                    <a:pt x="276883" y="357404"/>
                    <a:pt x="378332" y="267310"/>
                    <a:pt x="463364" y="166201"/>
                  </a:cubicBezTo>
                  <a:lnTo>
                    <a:pt x="473970" y="152233"/>
                  </a:lnTo>
                  <a:lnTo>
                    <a:pt x="471487" y="146699"/>
                  </a:lnTo>
                  <a:cubicBezTo>
                    <a:pt x="471487" y="137822"/>
                    <a:pt x="479483" y="129785"/>
                    <a:pt x="492411" y="123968"/>
                  </a:cubicBezTo>
                  <a:lnTo>
                    <a:pt x="495930" y="123312"/>
                  </a:lnTo>
                  <a:lnTo>
                    <a:pt x="498666" y="119709"/>
                  </a:lnTo>
                  <a:lnTo>
                    <a:pt x="487813" y="112195"/>
                  </a:lnTo>
                  <a:cubicBezTo>
                    <a:pt x="480033" y="105512"/>
                    <a:pt x="472540" y="97710"/>
                    <a:pt x="465803" y="89035"/>
                  </a:cubicBezTo>
                  <a:cubicBezTo>
                    <a:pt x="438858" y="54336"/>
                    <a:pt x="434211" y="18826"/>
                    <a:pt x="455426" y="9719"/>
                  </a:cubicBezTo>
                  <a:cubicBezTo>
                    <a:pt x="466033" y="5166"/>
                    <a:pt x="481098" y="8076"/>
                    <a:pt x="496878" y="16462"/>
                  </a:cubicBezTo>
                  <a:lnTo>
                    <a:pt x="509837" y="25434"/>
                  </a:lnTo>
                  <a:lnTo>
                    <a:pt x="511561" y="21249"/>
                  </a:lnTo>
                  <a:cubicBezTo>
                    <a:pt x="519589" y="8120"/>
                    <a:pt x="530677" y="0"/>
                    <a:pt x="5429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2CDA1E22-5260-40D7-A298-42E88648255E}"/>
                </a:ext>
              </a:extLst>
            </p:cNvPr>
            <p:cNvSpPr/>
            <p:nvPr/>
          </p:nvSpPr>
          <p:spPr bwMode="auto">
            <a:xfrm>
              <a:off x="8074825" y="1232676"/>
              <a:ext cx="342853" cy="134720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E008F640-BD09-4C75-ADCA-204BFD022E2C}"/>
                </a:ext>
              </a:extLst>
            </p:cNvPr>
            <p:cNvGrpSpPr/>
            <p:nvPr/>
          </p:nvGrpSpPr>
          <p:grpSpPr>
            <a:xfrm>
              <a:off x="7699558" y="1873661"/>
              <a:ext cx="405045" cy="405045"/>
              <a:chOff x="7743310" y="1873661"/>
              <a:chExt cx="405045" cy="405045"/>
            </a:xfrm>
          </p:grpSpPr>
          <p:sp>
            <p:nvSpPr>
              <p:cNvPr id="47" name="弦 46">
                <a:extLst>
                  <a:ext uri="{FF2B5EF4-FFF2-40B4-BE49-F238E27FC236}">
                    <a16:creationId xmlns:a16="http://schemas.microsoft.com/office/drawing/2014/main" id="{19BCA2D9-FB64-4AE3-9B6D-99F94B9AFA80}"/>
                  </a:ext>
                </a:extLst>
              </p:cNvPr>
              <p:cNvSpPr/>
              <p:nvPr/>
            </p:nvSpPr>
            <p:spPr bwMode="auto">
              <a:xfrm>
                <a:off x="7743310" y="1873661"/>
                <a:ext cx="405045" cy="405045"/>
              </a:xfrm>
              <a:prstGeom prst="chord">
                <a:avLst>
                  <a:gd name="adj1" fmla="val 190434"/>
                  <a:gd name="adj2" fmla="val 14275693"/>
                </a:avLst>
              </a:prstGeom>
              <a:solidFill>
                <a:srgbClr val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8" name="弦 47">
                <a:extLst>
                  <a:ext uri="{FF2B5EF4-FFF2-40B4-BE49-F238E27FC236}">
                    <a16:creationId xmlns:a16="http://schemas.microsoft.com/office/drawing/2014/main" id="{D7E10F3D-4A46-47A7-834A-31B041028C75}"/>
                  </a:ext>
                </a:extLst>
              </p:cNvPr>
              <p:cNvSpPr/>
              <p:nvPr/>
            </p:nvSpPr>
            <p:spPr bwMode="auto">
              <a:xfrm>
                <a:off x="7861332" y="1933680"/>
                <a:ext cx="285614" cy="285614"/>
              </a:xfrm>
              <a:prstGeom prst="chord">
                <a:avLst>
                  <a:gd name="adj1" fmla="val 190434"/>
                  <a:gd name="adj2" fmla="val 14275693"/>
                </a:avLst>
              </a:prstGeom>
              <a:solidFill>
                <a:srgbClr val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79269184-8B9C-4B76-A649-A33D5A9AB271}"/>
                </a:ext>
              </a:extLst>
            </p:cNvPr>
            <p:cNvGrpSpPr/>
            <p:nvPr/>
          </p:nvGrpSpPr>
          <p:grpSpPr>
            <a:xfrm flipH="1">
              <a:off x="8407909" y="1873661"/>
              <a:ext cx="405045" cy="405045"/>
              <a:chOff x="7743310" y="1873661"/>
              <a:chExt cx="405045" cy="405045"/>
            </a:xfrm>
          </p:grpSpPr>
          <p:sp>
            <p:nvSpPr>
              <p:cNvPr id="45" name="弦 44">
                <a:extLst>
                  <a:ext uri="{FF2B5EF4-FFF2-40B4-BE49-F238E27FC236}">
                    <a16:creationId xmlns:a16="http://schemas.microsoft.com/office/drawing/2014/main" id="{C361A570-D899-4D92-8DEE-077E210B2503}"/>
                  </a:ext>
                </a:extLst>
              </p:cNvPr>
              <p:cNvSpPr/>
              <p:nvPr/>
            </p:nvSpPr>
            <p:spPr bwMode="auto">
              <a:xfrm>
                <a:off x="7743310" y="1873661"/>
                <a:ext cx="405045" cy="405045"/>
              </a:xfrm>
              <a:prstGeom prst="chord">
                <a:avLst>
                  <a:gd name="adj1" fmla="val 190434"/>
                  <a:gd name="adj2" fmla="val 14275693"/>
                </a:avLst>
              </a:prstGeom>
              <a:solidFill>
                <a:srgbClr val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6" name="弦 45">
                <a:extLst>
                  <a:ext uri="{FF2B5EF4-FFF2-40B4-BE49-F238E27FC236}">
                    <a16:creationId xmlns:a16="http://schemas.microsoft.com/office/drawing/2014/main" id="{E4EF66C9-B05A-492B-AC82-FE236E49FB0F}"/>
                  </a:ext>
                </a:extLst>
              </p:cNvPr>
              <p:cNvSpPr/>
              <p:nvPr/>
            </p:nvSpPr>
            <p:spPr bwMode="auto">
              <a:xfrm>
                <a:off x="7861332" y="1933680"/>
                <a:ext cx="285614" cy="285614"/>
              </a:xfrm>
              <a:prstGeom prst="chord">
                <a:avLst>
                  <a:gd name="adj1" fmla="val 190434"/>
                  <a:gd name="adj2" fmla="val 14275693"/>
                </a:avLst>
              </a:prstGeom>
              <a:solidFill>
                <a:srgbClr val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AD7E9686-BF38-48D8-BD62-4DD8679C6174}"/>
                </a:ext>
              </a:extLst>
            </p:cNvPr>
            <p:cNvSpPr/>
            <p:nvPr/>
          </p:nvSpPr>
          <p:spPr>
            <a:xfrm rot="19800000">
              <a:off x="6470067" y="1993182"/>
              <a:ext cx="1273339" cy="1222980"/>
            </a:xfrm>
            <a:custGeom>
              <a:avLst/>
              <a:gdLst>
                <a:gd name="connsiteX0" fmla="*/ 414842 w 636892"/>
                <a:gd name="connsiteY0" fmla="*/ 37726 h 720302"/>
                <a:gd name="connsiteX1" fmla="*/ 447522 w 636892"/>
                <a:gd name="connsiteY1" fmla="*/ 85108 h 720302"/>
                <a:gd name="connsiteX2" fmla="*/ 403321 w 636892"/>
                <a:gd name="connsiteY2" fmla="*/ 325798 h 720302"/>
                <a:gd name="connsiteX3" fmla="*/ 402738 w 636892"/>
                <a:gd name="connsiteY3" fmla="*/ 331531 h 720302"/>
                <a:gd name="connsiteX4" fmla="*/ 423915 w 636892"/>
                <a:gd name="connsiteY4" fmla="*/ 383197 h 720302"/>
                <a:gd name="connsiteX5" fmla="*/ 428585 w 636892"/>
                <a:gd name="connsiteY5" fmla="*/ 386675 h 720302"/>
                <a:gd name="connsiteX6" fmla="*/ 559309 w 636892"/>
                <a:gd name="connsiteY6" fmla="*/ 296515 h 720302"/>
                <a:gd name="connsiteX7" fmla="*/ 628139 w 636892"/>
                <a:gd name="connsiteY7" fmla="*/ 309155 h 720302"/>
                <a:gd name="connsiteX8" fmla="*/ 615499 w 636892"/>
                <a:gd name="connsiteY8" fmla="*/ 377986 h 720302"/>
                <a:gd name="connsiteX9" fmla="*/ 454326 w 636892"/>
                <a:gd name="connsiteY9" fmla="*/ 489146 h 720302"/>
                <a:gd name="connsiteX10" fmla="*/ 449945 w 636892"/>
                <a:gd name="connsiteY10" fmla="*/ 508665 h 720302"/>
                <a:gd name="connsiteX11" fmla="*/ 354340 w 636892"/>
                <a:gd name="connsiteY11" fmla="*/ 610442 h 720302"/>
                <a:gd name="connsiteX12" fmla="*/ 348949 w 636892"/>
                <a:gd name="connsiteY12" fmla="*/ 611706 h 720302"/>
                <a:gd name="connsiteX13" fmla="*/ 376098 w 636892"/>
                <a:gd name="connsiteY13" fmla="*/ 720302 h 720302"/>
                <a:gd name="connsiteX14" fmla="*/ 181262 w 636892"/>
                <a:gd name="connsiteY14" fmla="*/ 720302 h 720302"/>
                <a:gd name="connsiteX15" fmla="*/ 209606 w 636892"/>
                <a:gd name="connsiteY15" fmla="*/ 606927 h 720302"/>
                <a:gd name="connsiteX16" fmla="*/ 169078 w 636892"/>
                <a:gd name="connsiteY16" fmla="*/ 584095 h 720302"/>
                <a:gd name="connsiteX17" fmla="*/ 111292 w 636892"/>
                <a:gd name="connsiteY17" fmla="*/ 471142 h 720302"/>
                <a:gd name="connsiteX18" fmla="*/ 107009 w 636892"/>
                <a:gd name="connsiteY18" fmla="*/ 417839 h 720302"/>
                <a:gd name="connsiteX19" fmla="*/ 107391 w 636892"/>
                <a:gd name="connsiteY19" fmla="*/ 399027 h 720302"/>
                <a:gd name="connsiteX20" fmla="*/ 5490 w 636892"/>
                <a:gd name="connsiteY20" fmla="*/ 251281 h 720302"/>
                <a:gd name="connsiteX21" fmla="*/ 13418 w 636892"/>
                <a:gd name="connsiteY21" fmla="*/ 208111 h 720302"/>
                <a:gd name="connsiteX22" fmla="*/ 24747 w 636892"/>
                <a:gd name="connsiteY22" fmla="*/ 203260 h 720302"/>
                <a:gd name="connsiteX23" fmla="*/ 56588 w 636892"/>
                <a:gd name="connsiteY23" fmla="*/ 216039 h 720302"/>
                <a:gd name="connsiteX24" fmla="*/ 136986 w 636892"/>
                <a:gd name="connsiteY24" fmla="*/ 332609 h 720302"/>
                <a:gd name="connsiteX25" fmla="*/ 145791 w 636892"/>
                <a:gd name="connsiteY25" fmla="*/ 324071 h 720302"/>
                <a:gd name="connsiteX26" fmla="*/ 71484 w 636892"/>
                <a:gd name="connsiteY26" fmla="*/ 115325 h 720302"/>
                <a:gd name="connsiteX27" fmla="*/ 96179 w 636892"/>
                <a:gd name="connsiteY27" fmla="*/ 63332 h 720302"/>
                <a:gd name="connsiteX28" fmla="*/ 112177 w 636892"/>
                <a:gd name="connsiteY28" fmla="*/ 61032 h 720302"/>
                <a:gd name="connsiteX29" fmla="*/ 148172 w 636892"/>
                <a:gd name="connsiteY29" fmla="*/ 88026 h 720302"/>
                <a:gd name="connsiteX30" fmla="*/ 222177 w 636892"/>
                <a:gd name="connsiteY30" fmla="*/ 295926 h 720302"/>
                <a:gd name="connsiteX31" fmla="*/ 235626 w 636892"/>
                <a:gd name="connsiteY31" fmla="*/ 294845 h 720302"/>
                <a:gd name="connsiteX32" fmla="*/ 215467 w 636892"/>
                <a:gd name="connsiteY32" fmla="*/ 43961 h 720302"/>
                <a:gd name="connsiteX33" fmla="*/ 252777 w 636892"/>
                <a:gd name="connsiteY33" fmla="*/ 132 h 720302"/>
                <a:gd name="connsiteX34" fmla="*/ 296606 w 636892"/>
                <a:gd name="connsiteY34" fmla="*/ 37442 h 720302"/>
                <a:gd name="connsiteX35" fmla="*/ 316765 w 636892"/>
                <a:gd name="connsiteY35" fmla="*/ 288325 h 720302"/>
                <a:gd name="connsiteX36" fmla="*/ 327600 w 636892"/>
                <a:gd name="connsiteY36" fmla="*/ 287455 h 720302"/>
                <a:gd name="connsiteX37" fmla="*/ 367460 w 636892"/>
                <a:gd name="connsiteY37" fmla="*/ 70406 h 720302"/>
                <a:gd name="connsiteX38" fmla="*/ 414842 w 636892"/>
                <a:gd name="connsiteY38" fmla="*/ 37726 h 720302"/>
                <a:gd name="connsiteX0" fmla="*/ 414842 w 636892"/>
                <a:gd name="connsiteY0" fmla="*/ 37726 h 720302"/>
                <a:gd name="connsiteX1" fmla="*/ 447522 w 636892"/>
                <a:gd name="connsiteY1" fmla="*/ 85108 h 720302"/>
                <a:gd name="connsiteX2" fmla="*/ 403321 w 636892"/>
                <a:gd name="connsiteY2" fmla="*/ 325798 h 720302"/>
                <a:gd name="connsiteX3" fmla="*/ 402738 w 636892"/>
                <a:gd name="connsiteY3" fmla="*/ 331531 h 720302"/>
                <a:gd name="connsiteX4" fmla="*/ 423915 w 636892"/>
                <a:gd name="connsiteY4" fmla="*/ 383197 h 720302"/>
                <a:gd name="connsiteX5" fmla="*/ 428585 w 636892"/>
                <a:gd name="connsiteY5" fmla="*/ 386675 h 720302"/>
                <a:gd name="connsiteX6" fmla="*/ 559309 w 636892"/>
                <a:gd name="connsiteY6" fmla="*/ 296515 h 720302"/>
                <a:gd name="connsiteX7" fmla="*/ 628139 w 636892"/>
                <a:gd name="connsiteY7" fmla="*/ 309155 h 720302"/>
                <a:gd name="connsiteX8" fmla="*/ 615499 w 636892"/>
                <a:gd name="connsiteY8" fmla="*/ 377986 h 720302"/>
                <a:gd name="connsiteX9" fmla="*/ 454326 w 636892"/>
                <a:gd name="connsiteY9" fmla="*/ 489146 h 720302"/>
                <a:gd name="connsiteX10" fmla="*/ 449945 w 636892"/>
                <a:gd name="connsiteY10" fmla="*/ 508665 h 720302"/>
                <a:gd name="connsiteX11" fmla="*/ 354340 w 636892"/>
                <a:gd name="connsiteY11" fmla="*/ 610442 h 720302"/>
                <a:gd name="connsiteX12" fmla="*/ 348949 w 636892"/>
                <a:gd name="connsiteY12" fmla="*/ 611706 h 720302"/>
                <a:gd name="connsiteX13" fmla="*/ 376098 w 636892"/>
                <a:gd name="connsiteY13" fmla="*/ 720302 h 720302"/>
                <a:gd name="connsiteX14" fmla="*/ 209606 w 636892"/>
                <a:gd name="connsiteY14" fmla="*/ 606927 h 720302"/>
                <a:gd name="connsiteX15" fmla="*/ 169078 w 636892"/>
                <a:gd name="connsiteY15" fmla="*/ 584095 h 720302"/>
                <a:gd name="connsiteX16" fmla="*/ 111292 w 636892"/>
                <a:gd name="connsiteY16" fmla="*/ 471142 h 720302"/>
                <a:gd name="connsiteX17" fmla="*/ 107009 w 636892"/>
                <a:gd name="connsiteY17" fmla="*/ 417839 h 720302"/>
                <a:gd name="connsiteX18" fmla="*/ 107391 w 636892"/>
                <a:gd name="connsiteY18" fmla="*/ 399027 h 720302"/>
                <a:gd name="connsiteX19" fmla="*/ 5490 w 636892"/>
                <a:gd name="connsiteY19" fmla="*/ 251281 h 720302"/>
                <a:gd name="connsiteX20" fmla="*/ 13418 w 636892"/>
                <a:gd name="connsiteY20" fmla="*/ 208111 h 720302"/>
                <a:gd name="connsiteX21" fmla="*/ 24747 w 636892"/>
                <a:gd name="connsiteY21" fmla="*/ 203260 h 720302"/>
                <a:gd name="connsiteX22" fmla="*/ 56588 w 636892"/>
                <a:gd name="connsiteY22" fmla="*/ 216039 h 720302"/>
                <a:gd name="connsiteX23" fmla="*/ 136986 w 636892"/>
                <a:gd name="connsiteY23" fmla="*/ 332609 h 720302"/>
                <a:gd name="connsiteX24" fmla="*/ 145791 w 636892"/>
                <a:gd name="connsiteY24" fmla="*/ 324071 h 720302"/>
                <a:gd name="connsiteX25" fmla="*/ 71484 w 636892"/>
                <a:gd name="connsiteY25" fmla="*/ 115325 h 720302"/>
                <a:gd name="connsiteX26" fmla="*/ 96179 w 636892"/>
                <a:gd name="connsiteY26" fmla="*/ 63332 h 720302"/>
                <a:gd name="connsiteX27" fmla="*/ 112177 w 636892"/>
                <a:gd name="connsiteY27" fmla="*/ 61032 h 720302"/>
                <a:gd name="connsiteX28" fmla="*/ 148172 w 636892"/>
                <a:gd name="connsiteY28" fmla="*/ 88026 h 720302"/>
                <a:gd name="connsiteX29" fmla="*/ 222177 w 636892"/>
                <a:gd name="connsiteY29" fmla="*/ 295926 h 720302"/>
                <a:gd name="connsiteX30" fmla="*/ 235626 w 636892"/>
                <a:gd name="connsiteY30" fmla="*/ 294845 h 720302"/>
                <a:gd name="connsiteX31" fmla="*/ 215467 w 636892"/>
                <a:gd name="connsiteY31" fmla="*/ 43961 h 720302"/>
                <a:gd name="connsiteX32" fmla="*/ 252777 w 636892"/>
                <a:gd name="connsiteY32" fmla="*/ 132 h 720302"/>
                <a:gd name="connsiteX33" fmla="*/ 296606 w 636892"/>
                <a:gd name="connsiteY33" fmla="*/ 37442 h 720302"/>
                <a:gd name="connsiteX34" fmla="*/ 316765 w 636892"/>
                <a:gd name="connsiteY34" fmla="*/ 288325 h 720302"/>
                <a:gd name="connsiteX35" fmla="*/ 327600 w 636892"/>
                <a:gd name="connsiteY35" fmla="*/ 287455 h 720302"/>
                <a:gd name="connsiteX36" fmla="*/ 367460 w 636892"/>
                <a:gd name="connsiteY36" fmla="*/ 70406 h 720302"/>
                <a:gd name="connsiteX37" fmla="*/ 414842 w 636892"/>
                <a:gd name="connsiteY37" fmla="*/ 37726 h 720302"/>
                <a:gd name="connsiteX0" fmla="*/ 414842 w 636892"/>
                <a:gd name="connsiteY0" fmla="*/ 37726 h 611706"/>
                <a:gd name="connsiteX1" fmla="*/ 447522 w 636892"/>
                <a:gd name="connsiteY1" fmla="*/ 85108 h 611706"/>
                <a:gd name="connsiteX2" fmla="*/ 403321 w 636892"/>
                <a:gd name="connsiteY2" fmla="*/ 325798 h 611706"/>
                <a:gd name="connsiteX3" fmla="*/ 402738 w 636892"/>
                <a:gd name="connsiteY3" fmla="*/ 331531 h 611706"/>
                <a:gd name="connsiteX4" fmla="*/ 423915 w 636892"/>
                <a:gd name="connsiteY4" fmla="*/ 383197 h 611706"/>
                <a:gd name="connsiteX5" fmla="*/ 428585 w 636892"/>
                <a:gd name="connsiteY5" fmla="*/ 386675 h 611706"/>
                <a:gd name="connsiteX6" fmla="*/ 559309 w 636892"/>
                <a:gd name="connsiteY6" fmla="*/ 296515 h 611706"/>
                <a:gd name="connsiteX7" fmla="*/ 628139 w 636892"/>
                <a:gd name="connsiteY7" fmla="*/ 309155 h 611706"/>
                <a:gd name="connsiteX8" fmla="*/ 615499 w 636892"/>
                <a:gd name="connsiteY8" fmla="*/ 377986 h 611706"/>
                <a:gd name="connsiteX9" fmla="*/ 454326 w 636892"/>
                <a:gd name="connsiteY9" fmla="*/ 489146 h 611706"/>
                <a:gd name="connsiteX10" fmla="*/ 449945 w 636892"/>
                <a:gd name="connsiteY10" fmla="*/ 508665 h 611706"/>
                <a:gd name="connsiteX11" fmla="*/ 354340 w 636892"/>
                <a:gd name="connsiteY11" fmla="*/ 610442 h 611706"/>
                <a:gd name="connsiteX12" fmla="*/ 348949 w 636892"/>
                <a:gd name="connsiteY12" fmla="*/ 611706 h 611706"/>
                <a:gd name="connsiteX13" fmla="*/ 209606 w 636892"/>
                <a:gd name="connsiteY13" fmla="*/ 606927 h 611706"/>
                <a:gd name="connsiteX14" fmla="*/ 169078 w 636892"/>
                <a:gd name="connsiteY14" fmla="*/ 584095 h 611706"/>
                <a:gd name="connsiteX15" fmla="*/ 111292 w 636892"/>
                <a:gd name="connsiteY15" fmla="*/ 471142 h 611706"/>
                <a:gd name="connsiteX16" fmla="*/ 107009 w 636892"/>
                <a:gd name="connsiteY16" fmla="*/ 417839 h 611706"/>
                <a:gd name="connsiteX17" fmla="*/ 107391 w 636892"/>
                <a:gd name="connsiteY17" fmla="*/ 399027 h 611706"/>
                <a:gd name="connsiteX18" fmla="*/ 5490 w 636892"/>
                <a:gd name="connsiteY18" fmla="*/ 251281 h 611706"/>
                <a:gd name="connsiteX19" fmla="*/ 13418 w 636892"/>
                <a:gd name="connsiteY19" fmla="*/ 208111 h 611706"/>
                <a:gd name="connsiteX20" fmla="*/ 24747 w 636892"/>
                <a:gd name="connsiteY20" fmla="*/ 203260 h 611706"/>
                <a:gd name="connsiteX21" fmla="*/ 56588 w 636892"/>
                <a:gd name="connsiteY21" fmla="*/ 216039 h 611706"/>
                <a:gd name="connsiteX22" fmla="*/ 136986 w 636892"/>
                <a:gd name="connsiteY22" fmla="*/ 332609 h 611706"/>
                <a:gd name="connsiteX23" fmla="*/ 145791 w 636892"/>
                <a:gd name="connsiteY23" fmla="*/ 324071 h 611706"/>
                <a:gd name="connsiteX24" fmla="*/ 71484 w 636892"/>
                <a:gd name="connsiteY24" fmla="*/ 115325 h 611706"/>
                <a:gd name="connsiteX25" fmla="*/ 96179 w 636892"/>
                <a:gd name="connsiteY25" fmla="*/ 63332 h 611706"/>
                <a:gd name="connsiteX26" fmla="*/ 112177 w 636892"/>
                <a:gd name="connsiteY26" fmla="*/ 61032 h 611706"/>
                <a:gd name="connsiteX27" fmla="*/ 148172 w 636892"/>
                <a:gd name="connsiteY27" fmla="*/ 88026 h 611706"/>
                <a:gd name="connsiteX28" fmla="*/ 222177 w 636892"/>
                <a:gd name="connsiteY28" fmla="*/ 295926 h 611706"/>
                <a:gd name="connsiteX29" fmla="*/ 235626 w 636892"/>
                <a:gd name="connsiteY29" fmla="*/ 294845 h 611706"/>
                <a:gd name="connsiteX30" fmla="*/ 215467 w 636892"/>
                <a:gd name="connsiteY30" fmla="*/ 43961 h 611706"/>
                <a:gd name="connsiteX31" fmla="*/ 252777 w 636892"/>
                <a:gd name="connsiteY31" fmla="*/ 132 h 611706"/>
                <a:gd name="connsiteX32" fmla="*/ 296606 w 636892"/>
                <a:gd name="connsiteY32" fmla="*/ 37442 h 611706"/>
                <a:gd name="connsiteX33" fmla="*/ 316765 w 636892"/>
                <a:gd name="connsiteY33" fmla="*/ 288325 h 611706"/>
                <a:gd name="connsiteX34" fmla="*/ 327600 w 636892"/>
                <a:gd name="connsiteY34" fmla="*/ 287455 h 611706"/>
                <a:gd name="connsiteX35" fmla="*/ 367460 w 636892"/>
                <a:gd name="connsiteY35" fmla="*/ 70406 h 611706"/>
                <a:gd name="connsiteX36" fmla="*/ 414842 w 636892"/>
                <a:gd name="connsiteY36" fmla="*/ 37726 h 61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36892" h="611706">
                  <a:moveTo>
                    <a:pt x="414842" y="37726"/>
                  </a:moveTo>
                  <a:cubicBezTo>
                    <a:pt x="436951" y="41786"/>
                    <a:pt x="451582" y="63000"/>
                    <a:pt x="447522" y="85108"/>
                  </a:cubicBezTo>
                  <a:lnTo>
                    <a:pt x="403321" y="325798"/>
                  </a:lnTo>
                  <a:cubicBezTo>
                    <a:pt x="403127" y="327709"/>
                    <a:pt x="402932" y="329620"/>
                    <a:pt x="402738" y="331531"/>
                  </a:cubicBezTo>
                  <a:cubicBezTo>
                    <a:pt x="402981" y="351561"/>
                    <a:pt x="410236" y="369206"/>
                    <a:pt x="423915" y="383197"/>
                  </a:cubicBezTo>
                  <a:lnTo>
                    <a:pt x="428585" y="386675"/>
                  </a:lnTo>
                  <a:lnTo>
                    <a:pt x="559309" y="296515"/>
                  </a:lnTo>
                  <a:cubicBezTo>
                    <a:pt x="581806" y="280998"/>
                    <a:pt x="612623" y="286658"/>
                    <a:pt x="628139" y="309155"/>
                  </a:cubicBezTo>
                  <a:cubicBezTo>
                    <a:pt x="643656" y="331653"/>
                    <a:pt x="637996" y="362469"/>
                    <a:pt x="615499" y="377986"/>
                  </a:cubicBezTo>
                  <a:lnTo>
                    <a:pt x="454326" y="489146"/>
                  </a:lnTo>
                  <a:lnTo>
                    <a:pt x="449945" y="508665"/>
                  </a:lnTo>
                  <a:cubicBezTo>
                    <a:pt x="434706" y="554657"/>
                    <a:pt x="399744" y="592217"/>
                    <a:pt x="354340" y="610442"/>
                  </a:cubicBezTo>
                  <a:lnTo>
                    <a:pt x="348949" y="611706"/>
                  </a:lnTo>
                  <a:lnTo>
                    <a:pt x="209606" y="606927"/>
                  </a:lnTo>
                  <a:lnTo>
                    <a:pt x="169078" y="584095"/>
                  </a:lnTo>
                  <a:cubicBezTo>
                    <a:pt x="136773" y="556596"/>
                    <a:pt x="114958" y="516772"/>
                    <a:pt x="111292" y="471142"/>
                  </a:cubicBezTo>
                  <a:lnTo>
                    <a:pt x="107009" y="417839"/>
                  </a:lnTo>
                  <a:cubicBezTo>
                    <a:pt x="107136" y="411568"/>
                    <a:pt x="107264" y="405298"/>
                    <a:pt x="107391" y="399027"/>
                  </a:cubicBezTo>
                  <a:lnTo>
                    <a:pt x="5490" y="251281"/>
                  </a:lnTo>
                  <a:cubicBezTo>
                    <a:pt x="-4242" y="237171"/>
                    <a:pt x="-692" y="217843"/>
                    <a:pt x="13418" y="208111"/>
                  </a:cubicBezTo>
                  <a:cubicBezTo>
                    <a:pt x="16945" y="205678"/>
                    <a:pt x="20799" y="204075"/>
                    <a:pt x="24747" y="203260"/>
                  </a:cubicBezTo>
                  <a:cubicBezTo>
                    <a:pt x="36592" y="200814"/>
                    <a:pt x="49289" y="205456"/>
                    <a:pt x="56588" y="216039"/>
                  </a:cubicBezTo>
                  <a:lnTo>
                    <a:pt x="136986" y="332609"/>
                  </a:lnTo>
                  <a:lnTo>
                    <a:pt x="145791" y="324071"/>
                  </a:lnTo>
                  <a:lnTo>
                    <a:pt x="71484" y="115325"/>
                  </a:lnTo>
                  <a:cubicBezTo>
                    <a:pt x="63946" y="94148"/>
                    <a:pt x="75002" y="70870"/>
                    <a:pt x="96179" y="63332"/>
                  </a:cubicBezTo>
                  <a:cubicBezTo>
                    <a:pt x="101474" y="61447"/>
                    <a:pt x="106899" y="60725"/>
                    <a:pt x="112177" y="61032"/>
                  </a:cubicBezTo>
                  <a:cubicBezTo>
                    <a:pt x="128011" y="61954"/>
                    <a:pt x="142518" y="72144"/>
                    <a:pt x="148172" y="88026"/>
                  </a:cubicBezTo>
                  <a:lnTo>
                    <a:pt x="222177" y="295926"/>
                  </a:lnTo>
                  <a:lnTo>
                    <a:pt x="235626" y="294845"/>
                  </a:lnTo>
                  <a:lnTo>
                    <a:pt x="215467" y="43961"/>
                  </a:lnTo>
                  <a:cubicBezTo>
                    <a:pt x="213667" y="21555"/>
                    <a:pt x="230371" y="1932"/>
                    <a:pt x="252777" y="132"/>
                  </a:cubicBezTo>
                  <a:cubicBezTo>
                    <a:pt x="275183" y="-1669"/>
                    <a:pt x="294806" y="15035"/>
                    <a:pt x="296606" y="37442"/>
                  </a:cubicBezTo>
                  <a:lnTo>
                    <a:pt x="316765" y="288325"/>
                  </a:lnTo>
                  <a:lnTo>
                    <a:pt x="327600" y="287455"/>
                  </a:lnTo>
                  <a:lnTo>
                    <a:pt x="367460" y="70406"/>
                  </a:lnTo>
                  <a:cubicBezTo>
                    <a:pt x="371520" y="48297"/>
                    <a:pt x="392734" y="33666"/>
                    <a:pt x="414842" y="37726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63E76013-8A3A-41B7-AA4B-62F514C8D227}"/>
                </a:ext>
              </a:extLst>
            </p:cNvPr>
            <p:cNvSpPr/>
            <p:nvPr/>
          </p:nvSpPr>
          <p:spPr>
            <a:xfrm rot="1800000" flipH="1">
              <a:off x="8784553" y="1993182"/>
              <a:ext cx="1273339" cy="1222980"/>
            </a:xfrm>
            <a:custGeom>
              <a:avLst/>
              <a:gdLst>
                <a:gd name="connsiteX0" fmla="*/ 414842 w 636892"/>
                <a:gd name="connsiteY0" fmla="*/ 37726 h 720302"/>
                <a:gd name="connsiteX1" fmla="*/ 447522 w 636892"/>
                <a:gd name="connsiteY1" fmla="*/ 85108 h 720302"/>
                <a:gd name="connsiteX2" fmla="*/ 403321 w 636892"/>
                <a:gd name="connsiteY2" fmla="*/ 325798 h 720302"/>
                <a:gd name="connsiteX3" fmla="*/ 402738 w 636892"/>
                <a:gd name="connsiteY3" fmla="*/ 331531 h 720302"/>
                <a:gd name="connsiteX4" fmla="*/ 423915 w 636892"/>
                <a:gd name="connsiteY4" fmla="*/ 383197 h 720302"/>
                <a:gd name="connsiteX5" fmla="*/ 428585 w 636892"/>
                <a:gd name="connsiteY5" fmla="*/ 386675 h 720302"/>
                <a:gd name="connsiteX6" fmla="*/ 559309 w 636892"/>
                <a:gd name="connsiteY6" fmla="*/ 296515 h 720302"/>
                <a:gd name="connsiteX7" fmla="*/ 628139 w 636892"/>
                <a:gd name="connsiteY7" fmla="*/ 309155 h 720302"/>
                <a:gd name="connsiteX8" fmla="*/ 615499 w 636892"/>
                <a:gd name="connsiteY8" fmla="*/ 377986 h 720302"/>
                <a:gd name="connsiteX9" fmla="*/ 454326 w 636892"/>
                <a:gd name="connsiteY9" fmla="*/ 489146 h 720302"/>
                <a:gd name="connsiteX10" fmla="*/ 449945 w 636892"/>
                <a:gd name="connsiteY10" fmla="*/ 508665 h 720302"/>
                <a:gd name="connsiteX11" fmla="*/ 354340 w 636892"/>
                <a:gd name="connsiteY11" fmla="*/ 610442 h 720302"/>
                <a:gd name="connsiteX12" fmla="*/ 348949 w 636892"/>
                <a:gd name="connsiteY12" fmla="*/ 611706 h 720302"/>
                <a:gd name="connsiteX13" fmla="*/ 376098 w 636892"/>
                <a:gd name="connsiteY13" fmla="*/ 720302 h 720302"/>
                <a:gd name="connsiteX14" fmla="*/ 181262 w 636892"/>
                <a:gd name="connsiteY14" fmla="*/ 720302 h 720302"/>
                <a:gd name="connsiteX15" fmla="*/ 209606 w 636892"/>
                <a:gd name="connsiteY15" fmla="*/ 606927 h 720302"/>
                <a:gd name="connsiteX16" fmla="*/ 169078 w 636892"/>
                <a:gd name="connsiteY16" fmla="*/ 584095 h 720302"/>
                <a:gd name="connsiteX17" fmla="*/ 111292 w 636892"/>
                <a:gd name="connsiteY17" fmla="*/ 471142 h 720302"/>
                <a:gd name="connsiteX18" fmla="*/ 107009 w 636892"/>
                <a:gd name="connsiteY18" fmla="*/ 417839 h 720302"/>
                <a:gd name="connsiteX19" fmla="*/ 107391 w 636892"/>
                <a:gd name="connsiteY19" fmla="*/ 399027 h 720302"/>
                <a:gd name="connsiteX20" fmla="*/ 5490 w 636892"/>
                <a:gd name="connsiteY20" fmla="*/ 251281 h 720302"/>
                <a:gd name="connsiteX21" fmla="*/ 13418 w 636892"/>
                <a:gd name="connsiteY21" fmla="*/ 208111 h 720302"/>
                <a:gd name="connsiteX22" fmla="*/ 24747 w 636892"/>
                <a:gd name="connsiteY22" fmla="*/ 203260 h 720302"/>
                <a:gd name="connsiteX23" fmla="*/ 56588 w 636892"/>
                <a:gd name="connsiteY23" fmla="*/ 216039 h 720302"/>
                <a:gd name="connsiteX24" fmla="*/ 136986 w 636892"/>
                <a:gd name="connsiteY24" fmla="*/ 332609 h 720302"/>
                <a:gd name="connsiteX25" fmla="*/ 145791 w 636892"/>
                <a:gd name="connsiteY25" fmla="*/ 324071 h 720302"/>
                <a:gd name="connsiteX26" fmla="*/ 71484 w 636892"/>
                <a:gd name="connsiteY26" fmla="*/ 115325 h 720302"/>
                <a:gd name="connsiteX27" fmla="*/ 96179 w 636892"/>
                <a:gd name="connsiteY27" fmla="*/ 63332 h 720302"/>
                <a:gd name="connsiteX28" fmla="*/ 112177 w 636892"/>
                <a:gd name="connsiteY28" fmla="*/ 61032 h 720302"/>
                <a:gd name="connsiteX29" fmla="*/ 148172 w 636892"/>
                <a:gd name="connsiteY29" fmla="*/ 88026 h 720302"/>
                <a:gd name="connsiteX30" fmla="*/ 222177 w 636892"/>
                <a:gd name="connsiteY30" fmla="*/ 295926 h 720302"/>
                <a:gd name="connsiteX31" fmla="*/ 235626 w 636892"/>
                <a:gd name="connsiteY31" fmla="*/ 294845 h 720302"/>
                <a:gd name="connsiteX32" fmla="*/ 215467 w 636892"/>
                <a:gd name="connsiteY32" fmla="*/ 43961 h 720302"/>
                <a:gd name="connsiteX33" fmla="*/ 252777 w 636892"/>
                <a:gd name="connsiteY33" fmla="*/ 132 h 720302"/>
                <a:gd name="connsiteX34" fmla="*/ 296606 w 636892"/>
                <a:gd name="connsiteY34" fmla="*/ 37442 h 720302"/>
                <a:gd name="connsiteX35" fmla="*/ 316765 w 636892"/>
                <a:gd name="connsiteY35" fmla="*/ 288325 h 720302"/>
                <a:gd name="connsiteX36" fmla="*/ 327600 w 636892"/>
                <a:gd name="connsiteY36" fmla="*/ 287455 h 720302"/>
                <a:gd name="connsiteX37" fmla="*/ 367460 w 636892"/>
                <a:gd name="connsiteY37" fmla="*/ 70406 h 720302"/>
                <a:gd name="connsiteX38" fmla="*/ 414842 w 636892"/>
                <a:gd name="connsiteY38" fmla="*/ 37726 h 720302"/>
                <a:gd name="connsiteX0" fmla="*/ 414842 w 636892"/>
                <a:gd name="connsiteY0" fmla="*/ 37726 h 720302"/>
                <a:gd name="connsiteX1" fmla="*/ 447522 w 636892"/>
                <a:gd name="connsiteY1" fmla="*/ 85108 h 720302"/>
                <a:gd name="connsiteX2" fmla="*/ 403321 w 636892"/>
                <a:gd name="connsiteY2" fmla="*/ 325798 h 720302"/>
                <a:gd name="connsiteX3" fmla="*/ 402738 w 636892"/>
                <a:gd name="connsiteY3" fmla="*/ 331531 h 720302"/>
                <a:gd name="connsiteX4" fmla="*/ 423915 w 636892"/>
                <a:gd name="connsiteY4" fmla="*/ 383197 h 720302"/>
                <a:gd name="connsiteX5" fmla="*/ 428585 w 636892"/>
                <a:gd name="connsiteY5" fmla="*/ 386675 h 720302"/>
                <a:gd name="connsiteX6" fmla="*/ 559309 w 636892"/>
                <a:gd name="connsiteY6" fmla="*/ 296515 h 720302"/>
                <a:gd name="connsiteX7" fmla="*/ 628139 w 636892"/>
                <a:gd name="connsiteY7" fmla="*/ 309155 h 720302"/>
                <a:gd name="connsiteX8" fmla="*/ 615499 w 636892"/>
                <a:gd name="connsiteY8" fmla="*/ 377986 h 720302"/>
                <a:gd name="connsiteX9" fmla="*/ 454326 w 636892"/>
                <a:gd name="connsiteY9" fmla="*/ 489146 h 720302"/>
                <a:gd name="connsiteX10" fmla="*/ 449945 w 636892"/>
                <a:gd name="connsiteY10" fmla="*/ 508665 h 720302"/>
                <a:gd name="connsiteX11" fmla="*/ 354340 w 636892"/>
                <a:gd name="connsiteY11" fmla="*/ 610442 h 720302"/>
                <a:gd name="connsiteX12" fmla="*/ 348949 w 636892"/>
                <a:gd name="connsiteY12" fmla="*/ 611706 h 720302"/>
                <a:gd name="connsiteX13" fmla="*/ 376098 w 636892"/>
                <a:gd name="connsiteY13" fmla="*/ 720302 h 720302"/>
                <a:gd name="connsiteX14" fmla="*/ 209606 w 636892"/>
                <a:gd name="connsiteY14" fmla="*/ 606927 h 720302"/>
                <a:gd name="connsiteX15" fmla="*/ 169078 w 636892"/>
                <a:gd name="connsiteY15" fmla="*/ 584095 h 720302"/>
                <a:gd name="connsiteX16" fmla="*/ 111292 w 636892"/>
                <a:gd name="connsiteY16" fmla="*/ 471142 h 720302"/>
                <a:gd name="connsiteX17" fmla="*/ 107009 w 636892"/>
                <a:gd name="connsiteY17" fmla="*/ 417839 h 720302"/>
                <a:gd name="connsiteX18" fmla="*/ 107391 w 636892"/>
                <a:gd name="connsiteY18" fmla="*/ 399027 h 720302"/>
                <a:gd name="connsiteX19" fmla="*/ 5490 w 636892"/>
                <a:gd name="connsiteY19" fmla="*/ 251281 h 720302"/>
                <a:gd name="connsiteX20" fmla="*/ 13418 w 636892"/>
                <a:gd name="connsiteY20" fmla="*/ 208111 h 720302"/>
                <a:gd name="connsiteX21" fmla="*/ 24747 w 636892"/>
                <a:gd name="connsiteY21" fmla="*/ 203260 h 720302"/>
                <a:gd name="connsiteX22" fmla="*/ 56588 w 636892"/>
                <a:gd name="connsiteY22" fmla="*/ 216039 h 720302"/>
                <a:gd name="connsiteX23" fmla="*/ 136986 w 636892"/>
                <a:gd name="connsiteY23" fmla="*/ 332609 h 720302"/>
                <a:gd name="connsiteX24" fmla="*/ 145791 w 636892"/>
                <a:gd name="connsiteY24" fmla="*/ 324071 h 720302"/>
                <a:gd name="connsiteX25" fmla="*/ 71484 w 636892"/>
                <a:gd name="connsiteY25" fmla="*/ 115325 h 720302"/>
                <a:gd name="connsiteX26" fmla="*/ 96179 w 636892"/>
                <a:gd name="connsiteY26" fmla="*/ 63332 h 720302"/>
                <a:gd name="connsiteX27" fmla="*/ 112177 w 636892"/>
                <a:gd name="connsiteY27" fmla="*/ 61032 h 720302"/>
                <a:gd name="connsiteX28" fmla="*/ 148172 w 636892"/>
                <a:gd name="connsiteY28" fmla="*/ 88026 h 720302"/>
                <a:gd name="connsiteX29" fmla="*/ 222177 w 636892"/>
                <a:gd name="connsiteY29" fmla="*/ 295926 h 720302"/>
                <a:gd name="connsiteX30" fmla="*/ 235626 w 636892"/>
                <a:gd name="connsiteY30" fmla="*/ 294845 h 720302"/>
                <a:gd name="connsiteX31" fmla="*/ 215467 w 636892"/>
                <a:gd name="connsiteY31" fmla="*/ 43961 h 720302"/>
                <a:gd name="connsiteX32" fmla="*/ 252777 w 636892"/>
                <a:gd name="connsiteY32" fmla="*/ 132 h 720302"/>
                <a:gd name="connsiteX33" fmla="*/ 296606 w 636892"/>
                <a:gd name="connsiteY33" fmla="*/ 37442 h 720302"/>
                <a:gd name="connsiteX34" fmla="*/ 316765 w 636892"/>
                <a:gd name="connsiteY34" fmla="*/ 288325 h 720302"/>
                <a:gd name="connsiteX35" fmla="*/ 327600 w 636892"/>
                <a:gd name="connsiteY35" fmla="*/ 287455 h 720302"/>
                <a:gd name="connsiteX36" fmla="*/ 367460 w 636892"/>
                <a:gd name="connsiteY36" fmla="*/ 70406 h 720302"/>
                <a:gd name="connsiteX37" fmla="*/ 414842 w 636892"/>
                <a:gd name="connsiteY37" fmla="*/ 37726 h 720302"/>
                <a:gd name="connsiteX0" fmla="*/ 414842 w 636892"/>
                <a:gd name="connsiteY0" fmla="*/ 37726 h 611706"/>
                <a:gd name="connsiteX1" fmla="*/ 447522 w 636892"/>
                <a:gd name="connsiteY1" fmla="*/ 85108 h 611706"/>
                <a:gd name="connsiteX2" fmla="*/ 403321 w 636892"/>
                <a:gd name="connsiteY2" fmla="*/ 325798 h 611706"/>
                <a:gd name="connsiteX3" fmla="*/ 402738 w 636892"/>
                <a:gd name="connsiteY3" fmla="*/ 331531 h 611706"/>
                <a:gd name="connsiteX4" fmla="*/ 423915 w 636892"/>
                <a:gd name="connsiteY4" fmla="*/ 383197 h 611706"/>
                <a:gd name="connsiteX5" fmla="*/ 428585 w 636892"/>
                <a:gd name="connsiteY5" fmla="*/ 386675 h 611706"/>
                <a:gd name="connsiteX6" fmla="*/ 559309 w 636892"/>
                <a:gd name="connsiteY6" fmla="*/ 296515 h 611706"/>
                <a:gd name="connsiteX7" fmla="*/ 628139 w 636892"/>
                <a:gd name="connsiteY7" fmla="*/ 309155 h 611706"/>
                <a:gd name="connsiteX8" fmla="*/ 615499 w 636892"/>
                <a:gd name="connsiteY8" fmla="*/ 377986 h 611706"/>
                <a:gd name="connsiteX9" fmla="*/ 454326 w 636892"/>
                <a:gd name="connsiteY9" fmla="*/ 489146 h 611706"/>
                <a:gd name="connsiteX10" fmla="*/ 449945 w 636892"/>
                <a:gd name="connsiteY10" fmla="*/ 508665 h 611706"/>
                <a:gd name="connsiteX11" fmla="*/ 354340 w 636892"/>
                <a:gd name="connsiteY11" fmla="*/ 610442 h 611706"/>
                <a:gd name="connsiteX12" fmla="*/ 348949 w 636892"/>
                <a:gd name="connsiteY12" fmla="*/ 611706 h 611706"/>
                <a:gd name="connsiteX13" fmla="*/ 209606 w 636892"/>
                <a:gd name="connsiteY13" fmla="*/ 606927 h 611706"/>
                <a:gd name="connsiteX14" fmla="*/ 169078 w 636892"/>
                <a:gd name="connsiteY14" fmla="*/ 584095 h 611706"/>
                <a:gd name="connsiteX15" fmla="*/ 111292 w 636892"/>
                <a:gd name="connsiteY15" fmla="*/ 471142 h 611706"/>
                <a:gd name="connsiteX16" fmla="*/ 107009 w 636892"/>
                <a:gd name="connsiteY16" fmla="*/ 417839 h 611706"/>
                <a:gd name="connsiteX17" fmla="*/ 107391 w 636892"/>
                <a:gd name="connsiteY17" fmla="*/ 399027 h 611706"/>
                <a:gd name="connsiteX18" fmla="*/ 5490 w 636892"/>
                <a:gd name="connsiteY18" fmla="*/ 251281 h 611706"/>
                <a:gd name="connsiteX19" fmla="*/ 13418 w 636892"/>
                <a:gd name="connsiteY19" fmla="*/ 208111 h 611706"/>
                <a:gd name="connsiteX20" fmla="*/ 24747 w 636892"/>
                <a:gd name="connsiteY20" fmla="*/ 203260 h 611706"/>
                <a:gd name="connsiteX21" fmla="*/ 56588 w 636892"/>
                <a:gd name="connsiteY21" fmla="*/ 216039 h 611706"/>
                <a:gd name="connsiteX22" fmla="*/ 136986 w 636892"/>
                <a:gd name="connsiteY22" fmla="*/ 332609 h 611706"/>
                <a:gd name="connsiteX23" fmla="*/ 145791 w 636892"/>
                <a:gd name="connsiteY23" fmla="*/ 324071 h 611706"/>
                <a:gd name="connsiteX24" fmla="*/ 71484 w 636892"/>
                <a:gd name="connsiteY24" fmla="*/ 115325 h 611706"/>
                <a:gd name="connsiteX25" fmla="*/ 96179 w 636892"/>
                <a:gd name="connsiteY25" fmla="*/ 63332 h 611706"/>
                <a:gd name="connsiteX26" fmla="*/ 112177 w 636892"/>
                <a:gd name="connsiteY26" fmla="*/ 61032 h 611706"/>
                <a:gd name="connsiteX27" fmla="*/ 148172 w 636892"/>
                <a:gd name="connsiteY27" fmla="*/ 88026 h 611706"/>
                <a:gd name="connsiteX28" fmla="*/ 222177 w 636892"/>
                <a:gd name="connsiteY28" fmla="*/ 295926 h 611706"/>
                <a:gd name="connsiteX29" fmla="*/ 235626 w 636892"/>
                <a:gd name="connsiteY29" fmla="*/ 294845 h 611706"/>
                <a:gd name="connsiteX30" fmla="*/ 215467 w 636892"/>
                <a:gd name="connsiteY30" fmla="*/ 43961 h 611706"/>
                <a:gd name="connsiteX31" fmla="*/ 252777 w 636892"/>
                <a:gd name="connsiteY31" fmla="*/ 132 h 611706"/>
                <a:gd name="connsiteX32" fmla="*/ 296606 w 636892"/>
                <a:gd name="connsiteY32" fmla="*/ 37442 h 611706"/>
                <a:gd name="connsiteX33" fmla="*/ 316765 w 636892"/>
                <a:gd name="connsiteY33" fmla="*/ 288325 h 611706"/>
                <a:gd name="connsiteX34" fmla="*/ 327600 w 636892"/>
                <a:gd name="connsiteY34" fmla="*/ 287455 h 611706"/>
                <a:gd name="connsiteX35" fmla="*/ 367460 w 636892"/>
                <a:gd name="connsiteY35" fmla="*/ 70406 h 611706"/>
                <a:gd name="connsiteX36" fmla="*/ 414842 w 636892"/>
                <a:gd name="connsiteY36" fmla="*/ 37726 h 61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36892" h="611706">
                  <a:moveTo>
                    <a:pt x="414842" y="37726"/>
                  </a:moveTo>
                  <a:cubicBezTo>
                    <a:pt x="436951" y="41786"/>
                    <a:pt x="451582" y="63000"/>
                    <a:pt x="447522" y="85108"/>
                  </a:cubicBezTo>
                  <a:lnTo>
                    <a:pt x="403321" y="325798"/>
                  </a:lnTo>
                  <a:cubicBezTo>
                    <a:pt x="403127" y="327709"/>
                    <a:pt x="402932" y="329620"/>
                    <a:pt x="402738" y="331531"/>
                  </a:cubicBezTo>
                  <a:cubicBezTo>
                    <a:pt x="402981" y="351561"/>
                    <a:pt x="410236" y="369206"/>
                    <a:pt x="423915" y="383197"/>
                  </a:cubicBezTo>
                  <a:lnTo>
                    <a:pt x="428585" y="386675"/>
                  </a:lnTo>
                  <a:lnTo>
                    <a:pt x="559309" y="296515"/>
                  </a:lnTo>
                  <a:cubicBezTo>
                    <a:pt x="581806" y="280998"/>
                    <a:pt x="612623" y="286658"/>
                    <a:pt x="628139" y="309155"/>
                  </a:cubicBezTo>
                  <a:cubicBezTo>
                    <a:pt x="643656" y="331653"/>
                    <a:pt x="637996" y="362469"/>
                    <a:pt x="615499" y="377986"/>
                  </a:cubicBezTo>
                  <a:lnTo>
                    <a:pt x="454326" y="489146"/>
                  </a:lnTo>
                  <a:lnTo>
                    <a:pt x="449945" y="508665"/>
                  </a:lnTo>
                  <a:cubicBezTo>
                    <a:pt x="434706" y="554657"/>
                    <a:pt x="399744" y="592217"/>
                    <a:pt x="354340" y="610442"/>
                  </a:cubicBezTo>
                  <a:lnTo>
                    <a:pt x="348949" y="611706"/>
                  </a:lnTo>
                  <a:lnTo>
                    <a:pt x="209606" y="606927"/>
                  </a:lnTo>
                  <a:lnTo>
                    <a:pt x="169078" y="584095"/>
                  </a:lnTo>
                  <a:cubicBezTo>
                    <a:pt x="136773" y="556596"/>
                    <a:pt x="114958" y="516772"/>
                    <a:pt x="111292" y="471142"/>
                  </a:cubicBezTo>
                  <a:lnTo>
                    <a:pt x="107009" y="417839"/>
                  </a:lnTo>
                  <a:cubicBezTo>
                    <a:pt x="107136" y="411568"/>
                    <a:pt x="107264" y="405298"/>
                    <a:pt x="107391" y="399027"/>
                  </a:cubicBezTo>
                  <a:lnTo>
                    <a:pt x="5490" y="251281"/>
                  </a:lnTo>
                  <a:cubicBezTo>
                    <a:pt x="-4242" y="237171"/>
                    <a:pt x="-692" y="217843"/>
                    <a:pt x="13418" y="208111"/>
                  </a:cubicBezTo>
                  <a:cubicBezTo>
                    <a:pt x="16945" y="205678"/>
                    <a:pt x="20799" y="204075"/>
                    <a:pt x="24747" y="203260"/>
                  </a:cubicBezTo>
                  <a:cubicBezTo>
                    <a:pt x="36592" y="200814"/>
                    <a:pt x="49289" y="205456"/>
                    <a:pt x="56588" y="216039"/>
                  </a:cubicBezTo>
                  <a:lnTo>
                    <a:pt x="136986" y="332609"/>
                  </a:lnTo>
                  <a:lnTo>
                    <a:pt x="145791" y="324071"/>
                  </a:lnTo>
                  <a:lnTo>
                    <a:pt x="71484" y="115325"/>
                  </a:lnTo>
                  <a:cubicBezTo>
                    <a:pt x="63946" y="94148"/>
                    <a:pt x="75002" y="70870"/>
                    <a:pt x="96179" y="63332"/>
                  </a:cubicBezTo>
                  <a:cubicBezTo>
                    <a:pt x="101474" y="61447"/>
                    <a:pt x="106899" y="60725"/>
                    <a:pt x="112177" y="61032"/>
                  </a:cubicBezTo>
                  <a:cubicBezTo>
                    <a:pt x="128011" y="61954"/>
                    <a:pt x="142518" y="72144"/>
                    <a:pt x="148172" y="88026"/>
                  </a:cubicBezTo>
                  <a:lnTo>
                    <a:pt x="222177" y="295926"/>
                  </a:lnTo>
                  <a:lnTo>
                    <a:pt x="235626" y="294845"/>
                  </a:lnTo>
                  <a:lnTo>
                    <a:pt x="215467" y="43961"/>
                  </a:lnTo>
                  <a:cubicBezTo>
                    <a:pt x="213667" y="21555"/>
                    <a:pt x="230371" y="1932"/>
                    <a:pt x="252777" y="132"/>
                  </a:cubicBezTo>
                  <a:cubicBezTo>
                    <a:pt x="275183" y="-1669"/>
                    <a:pt x="294806" y="15035"/>
                    <a:pt x="296606" y="37442"/>
                  </a:cubicBezTo>
                  <a:lnTo>
                    <a:pt x="316765" y="288325"/>
                  </a:lnTo>
                  <a:lnTo>
                    <a:pt x="327600" y="287455"/>
                  </a:lnTo>
                  <a:lnTo>
                    <a:pt x="367460" y="70406"/>
                  </a:lnTo>
                  <a:cubicBezTo>
                    <a:pt x="371520" y="48297"/>
                    <a:pt x="392734" y="33666"/>
                    <a:pt x="414842" y="37726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63D02911-950C-43D1-A062-D6C45531C3E8}"/>
              </a:ext>
            </a:extLst>
          </p:cNvPr>
          <p:cNvGrpSpPr/>
          <p:nvPr/>
        </p:nvGrpSpPr>
        <p:grpSpPr>
          <a:xfrm>
            <a:off x="6947423" y="4036015"/>
            <a:ext cx="1977464" cy="2066150"/>
            <a:chOff x="6878922" y="4013597"/>
            <a:chExt cx="2346015" cy="2451230"/>
          </a:xfrm>
        </p:grpSpPr>
        <p:sp>
          <p:nvSpPr>
            <p:cNvPr id="50" name="フリーフォーム 94">
              <a:extLst>
                <a:ext uri="{FF2B5EF4-FFF2-40B4-BE49-F238E27FC236}">
                  <a16:creationId xmlns:a16="http://schemas.microsoft.com/office/drawing/2014/main" id="{68C3214D-5042-4E5D-BE5F-E9D59E95299B}"/>
                </a:ext>
              </a:extLst>
            </p:cNvPr>
            <p:cNvSpPr/>
            <p:nvPr/>
          </p:nvSpPr>
          <p:spPr>
            <a:xfrm>
              <a:off x="6878922" y="4013597"/>
              <a:ext cx="2346015" cy="2451230"/>
            </a:xfrm>
            <a:custGeom>
              <a:avLst/>
              <a:gdLst>
                <a:gd name="connsiteX0" fmla="*/ 542926 w 1085848"/>
                <a:gd name="connsiteY0" fmla="*/ 0 h 1016025"/>
                <a:gd name="connsiteX1" fmla="*/ 574289 w 1085848"/>
                <a:gd name="connsiteY1" fmla="*/ 21249 h 1016025"/>
                <a:gd name="connsiteX2" fmla="*/ 576013 w 1085848"/>
                <a:gd name="connsiteY2" fmla="*/ 25434 h 1016025"/>
                <a:gd name="connsiteX3" fmla="*/ 588971 w 1085848"/>
                <a:gd name="connsiteY3" fmla="*/ 16462 h 1016025"/>
                <a:gd name="connsiteX4" fmla="*/ 630422 w 1085848"/>
                <a:gd name="connsiteY4" fmla="*/ 9719 h 1016025"/>
                <a:gd name="connsiteX5" fmla="*/ 620045 w 1085848"/>
                <a:gd name="connsiteY5" fmla="*/ 89035 h 1016025"/>
                <a:gd name="connsiteX6" fmla="*/ 598035 w 1085848"/>
                <a:gd name="connsiteY6" fmla="*/ 112194 h 1016025"/>
                <a:gd name="connsiteX7" fmla="*/ 587183 w 1085848"/>
                <a:gd name="connsiteY7" fmla="*/ 119709 h 1016025"/>
                <a:gd name="connsiteX8" fmla="*/ 589918 w 1085848"/>
                <a:gd name="connsiteY8" fmla="*/ 123312 h 1016025"/>
                <a:gd name="connsiteX9" fmla="*/ 593438 w 1085848"/>
                <a:gd name="connsiteY9" fmla="*/ 123968 h 1016025"/>
                <a:gd name="connsiteX10" fmla="*/ 614361 w 1085848"/>
                <a:gd name="connsiteY10" fmla="*/ 146699 h 1016025"/>
                <a:gd name="connsiteX11" fmla="*/ 611878 w 1085848"/>
                <a:gd name="connsiteY11" fmla="*/ 152233 h 1016025"/>
                <a:gd name="connsiteX12" fmla="*/ 622484 w 1085848"/>
                <a:gd name="connsiteY12" fmla="*/ 166201 h 1016025"/>
                <a:gd name="connsiteX13" fmla="*/ 926830 w 1085848"/>
                <a:gd name="connsiteY13" fmla="*/ 436484 h 1016025"/>
                <a:gd name="connsiteX14" fmla="*/ 926830 w 1085848"/>
                <a:gd name="connsiteY14" fmla="*/ 951632 h 1016025"/>
                <a:gd name="connsiteX15" fmla="*/ 159018 w 1085848"/>
                <a:gd name="connsiteY15" fmla="*/ 951632 h 1016025"/>
                <a:gd name="connsiteX16" fmla="*/ 159018 w 1085848"/>
                <a:gd name="connsiteY16" fmla="*/ 436484 h 1016025"/>
                <a:gd name="connsiteX17" fmla="*/ 463364 w 1085848"/>
                <a:gd name="connsiteY17" fmla="*/ 166201 h 1016025"/>
                <a:gd name="connsiteX18" fmla="*/ 473970 w 1085848"/>
                <a:gd name="connsiteY18" fmla="*/ 152233 h 1016025"/>
                <a:gd name="connsiteX19" fmla="*/ 471487 w 1085848"/>
                <a:gd name="connsiteY19" fmla="*/ 146699 h 1016025"/>
                <a:gd name="connsiteX20" fmla="*/ 492411 w 1085848"/>
                <a:gd name="connsiteY20" fmla="*/ 123968 h 1016025"/>
                <a:gd name="connsiteX21" fmla="*/ 495930 w 1085848"/>
                <a:gd name="connsiteY21" fmla="*/ 123312 h 1016025"/>
                <a:gd name="connsiteX22" fmla="*/ 498666 w 1085848"/>
                <a:gd name="connsiteY22" fmla="*/ 119709 h 1016025"/>
                <a:gd name="connsiteX23" fmla="*/ 487813 w 1085848"/>
                <a:gd name="connsiteY23" fmla="*/ 112195 h 1016025"/>
                <a:gd name="connsiteX24" fmla="*/ 465803 w 1085848"/>
                <a:gd name="connsiteY24" fmla="*/ 89035 h 1016025"/>
                <a:gd name="connsiteX25" fmla="*/ 455426 w 1085848"/>
                <a:gd name="connsiteY25" fmla="*/ 9719 h 1016025"/>
                <a:gd name="connsiteX26" fmla="*/ 496878 w 1085848"/>
                <a:gd name="connsiteY26" fmla="*/ 16462 h 1016025"/>
                <a:gd name="connsiteX27" fmla="*/ 509837 w 1085848"/>
                <a:gd name="connsiteY27" fmla="*/ 25434 h 1016025"/>
                <a:gd name="connsiteX28" fmla="*/ 511561 w 1085848"/>
                <a:gd name="connsiteY28" fmla="*/ 21249 h 1016025"/>
                <a:gd name="connsiteX29" fmla="*/ 542926 w 1085848"/>
                <a:gd name="connsiteY29" fmla="*/ 0 h 10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5848" h="1016025">
                  <a:moveTo>
                    <a:pt x="542926" y="0"/>
                  </a:moveTo>
                  <a:cubicBezTo>
                    <a:pt x="555173" y="0"/>
                    <a:pt x="566261" y="8120"/>
                    <a:pt x="574289" y="21249"/>
                  </a:cubicBezTo>
                  <a:lnTo>
                    <a:pt x="576013" y="25434"/>
                  </a:lnTo>
                  <a:lnTo>
                    <a:pt x="588971" y="16462"/>
                  </a:lnTo>
                  <a:cubicBezTo>
                    <a:pt x="604752" y="8076"/>
                    <a:pt x="619815" y="5165"/>
                    <a:pt x="630422" y="9719"/>
                  </a:cubicBezTo>
                  <a:cubicBezTo>
                    <a:pt x="651637" y="18825"/>
                    <a:pt x="646990" y="54336"/>
                    <a:pt x="620045" y="89035"/>
                  </a:cubicBezTo>
                  <a:cubicBezTo>
                    <a:pt x="613308" y="97709"/>
                    <a:pt x="605816" y="105512"/>
                    <a:pt x="598035" y="112194"/>
                  </a:cubicBezTo>
                  <a:lnTo>
                    <a:pt x="587183" y="119709"/>
                  </a:lnTo>
                  <a:lnTo>
                    <a:pt x="589918" y="123312"/>
                  </a:lnTo>
                  <a:lnTo>
                    <a:pt x="593438" y="123968"/>
                  </a:lnTo>
                  <a:cubicBezTo>
                    <a:pt x="606365" y="129785"/>
                    <a:pt x="614361" y="137822"/>
                    <a:pt x="614361" y="146699"/>
                  </a:cubicBezTo>
                  <a:lnTo>
                    <a:pt x="611878" y="152233"/>
                  </a:lnTo>
                  <a:lnTo>
                    <a:pt x="622484" y="166201"/>
                  </a:lnTo>
                  <a:cubicBezTo>
                    <a:pt x="707516" y="267310"/>
                    <a:pt x="808965" y="357404"/>
                    <a:pt x="926830" y="436484"/>
                  </a:cubicBezTo>
                  <a:cubicBezTo>
                    <a:pt x="1138855" y="578738"/>
                    <a:pt x="1138855" y="809378"/>
                    <a:pt x="926830" y="951632"/>
                  </a:cubicBezTo>
                  <a:cubicBezTo>
                    <a:pt x="798861" y="1037490"/>
                    <a:pt x="286987" y="1037490"/>
                    <a:pt x="159018" y="951632"/>
                  </a:cubicBezTo>
                  <a:cubicBezTo>
                    <a:pt x="-53007" y="809378"/>
                    <a:pt x="-53007" y="578738"/>
                    <a:pt x="159018" y="436484"/>
                  </a:cubicBezTo>
                  <a:cubicBezTo>
                    <a:pt x="276883" y="357404"/>
                    <a:pt x="378332" y="267310"/>
                    <a:pt x="463364" y="166201"/>
                  </a:cubicBezTo>
                  <a:lnTo>
                    <a:pt x="473970" y="152233"/>
                  </a:lnTo>
                  <a:lnTo>
                    <a:pt x="471487" y="146699"/>
                  </a:lnTo>
                  <a:cubicBezTo>
                    <a:pt x="471487" y="137822"/>
                    <a:pt x="479483" y="129785"/>
                    <a:pt x="492411" y="123968"/>
                  </a:cubicBezTo>
                  <a:lnTo>
                    <a:pt x="495930" y="123312"/>
                  </a:lnTo>
                  <a:lnTo>
                    <a:pt x="498666" y="119709"/>
                  </a:lnTo>
                  <a:lnTo>
                    <a:pt x="487813" y="112195"/>
                  </a:lnTo>
                  <a:cubicBezTo>
                    <a:pt x="480033" y="105512"/>
                    <a:pt x="472540" y="97710"/>
                    <a:pt x="465803" y="89035"/>
                  </a:cubicBezTo>
                  <a:cubicBezTo>
                    <a:pt x="438858" y="54336"/>
                    <a:pt x="434211" y="18826"/>
                    <a:pt x="455426" y="9719"/>
                  </a:cubicBezTo>
                  <a:cubicBezTo>
                    <a:pt x="466033" y="5166"/>
                    <a:pt x="481098" y="8076"/>
                    <a:pt x="496878" y="16462"/>
                  </a:cubicBezTo>
                  <a:lnTo>
                    <a:pt x="509837" y="25434"/>
                  </a:lnTo>
                  <a:lnTo>
                    <a:pt x="511561" y="21249"/>
                  </a:lnTo>
                  <a:cubicBezTo>
                    <a:pt x="519589" y="8120"/>
                    <a:pt x="530677" y="0"/>
                    <a:pt x="5429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04FB46A1-C425-475F-A03A-E8DF67671240}"/>
                </a:ext>
              </a:extLst>
            </p:cNvPr>
            <p:cNvSpPr/>
            <p:nvPr/>
          </p:nvSpPr>
          <p:spPr bwMode="auto">
            <a:xfrm>
              <a:off x="7879245" y="4290201"/>
              <a:ext cx="342853" cy="134720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C935A116-5975-4D7F-AFA2-FE4215F992EB}"/>
                </a:ext>
              </a:extLst>
            </p:cNvPr>
            <p:cNvGrpSpPr/>
            <p:nvPr/>
          </p:nvGrpSpPr>
          <p:grpSpPr>
            <a:xfrm>
              <a:off x="7452309" y="4756334"/>
              <a:ext cx="494498" cy="700812"/>
              <a:chOff x="1856413" y="3502568"/>
              <a:chExt cx="414346" cy="58722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EE9C5B13-6D9A-4D8D-9A08-F5D03F639CF8}"/>
                  </a:ext>
                </a:extLst>
              </p:cNvPr>
              <p:cNvSpPr/>
              <p:nvPr/>
            </p:nvSpPr>
            <p:spPr>
              <a:xfrm>
                <a:off x="2040727" y="3502568"/>
                <a:ext cx="45719" cy="228570"/>
              </a:xfrm>
              <a:prstGeom prst="rect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5C47D2B9-3D44-417F-8201-899899BFBAFC}"/>
                  </a:ext>
                </a:extLst>
              </p:cNvPr>
              <p:cNvSpPr/>
              <p:nvPr/>
            </p:nvSpPr>
            <p:spPr>
              <a:xfrm rot="20700000">
                <a:off x="1920488" y="3518417"/>
                <a:ext cx="45719" cy="228570"/>
              </a:xfrm>
              <a:prstGeom prst="rect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A634F840-1032-403F-AC39-76AFE16CD36B}"/>
                  </a:ext>
                </a:extLst>
              </p:cNvPr>
              <p:cNvSpPr/>
              <p:nvPr/>
            </p:nvSpPr>
            <p:spPr>
              <a:xfrm rot="900000">
                <a:off x="2156232" y="3518417"/>
                <a:ext cx="45719" cy="228570"/>
              </a:xfrm>
              <a:prstGeom prst="rect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B9B5B63D-F832-4169-A7B1-5ADC07083BCB}"/>
                  </a:ext>
                </a:extLst>
              </p:cNvPr>
              <p:cNvSpPr/>
              <p:nvPr/>
            </p:nvSpPr>
            <p:spPr>
              <a:xfrm>
                <a:off x="1856413" y="3675442"/>
                <a:ext cx="414346" cy="414346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F732B429-190F-4743-B446-92419193A2D8}"/>
                  </a:ext>
                </a:extLst>
              </p:cNvPr>
              <p:cNvSpPr/>
              <p:nvPr/>
            </p:nvSpPr>
            <p:spPr>
              <a:xfrm>
                <a:off x="1947854" y="3766882"/>
                <a:ext cx="231466" cy="231466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22759C03-518F-4105-A763-EC7C126A30A4}"/>
                  </a:ext>
                </a:extLst>
              </p:cNvPr>
              <p:cNvSpPr/>
              <p:nvPr/>
            </p:nvSpPr>
            <p:spPr>
              <a:xfrm>
                <a:off x="2007859" y="3778732"/>
                <a:ext cx="111454" cy="111454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642E1990-B531-464C-BCDB-3ECC0C05486C}"/>
                </a:ext>
              </a:extLst>
            </p:cNvPr>
            <p:cNvGrpSpPr/>
            <p:nvPr/>
          </p:nvGrpSpPr>
          <p:grpSpPr>
            <a:xfrm>
              <a:off x="8184682" y="4756334"/>
              <a:ext cx="494498" cy="700812"/>
              <a:chOff x="1856413" y="3502568"/>
              <a:chExt cx="414346" cy="587220"/>
            </a:xfrm>
          </p:grpSpPr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4FFBB31-4053-4817-810F-474919E3AA68}"/>
                  </a:ext>
                </a:extLst>
              </p:cNvPr>
              <p:cNvSpPr/>
              <p:nvPr/>
            </p:nvSpPr>
            <p:spPr>
              <a:xfrm>
                <a:off x="2040727" y="3502568"/>
                <a:ext cx="45719" cy="228570"/>
              </a:xfrm>
              <a:prstGeom prst="rect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EF3D59CE-6B17-4D51-A37F-C3626FFADB53}"/>
                  </a:ext>
                </a:extLst>
              </p:cNvPr>
              <p:cNvSpPr/>
              <p:nvPr/>
            </p:nvSpPr>
            <p:spPr>
              <a:xfrm rot="20700000">
                <a:off x="1920488" y="3518417"/>
                <a:ext cx="45719" cy="228570"/>
              </a:xfrm>
              <a:prstGeom prst="rect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DEC4526F-6A31-4D7F-A179-6036B623F71F}"/>
                  </a:ext>
                </a:extLst>
              </p:cNvPr>
              <p:cNvSpPr/>
              <p:nvPr/>
            </p:nvSpPr>
            <p:spPr>
              <a:xfrm rot="900000">
                <a:off x="2156232" y="3518417"/>
                <a:ext cx="45719" cy="228570"/>
              </a:xfrm>
              <a:prstGeom prst="rect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BE94A402-A949-4BF9-911A-44A4A72FC21F}"/>
                  </a:ext>
                </a:extLst>
              </p:cNvPr>
              <p:cNvSpPr/>
              <p:nvPr/>
            </p:nvSpPr>
            <p:spPr>
              <a:xfrm>
                <a:off x="1856413" y="3675442"/>
                <a:ext cx="414346" cy="414346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021B0AEA-990D-46E3-838E-12B83B07F1B4}"/>
                  </a:ext>
                </a:extLst>
              </p:cNvPr>
              <p:cNvSpPr/>
              <p:nvPr/>
            </p:nvSpPr>
            <p:spPr>
              <a:xfrm>
                <a:off x="1947854" y="3766882"/>
                <a:ext cx="231466" cy="231466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8A7D6137-4942-47DD-8A90-1052E74D424D}"/>
                  </a:ext>
                </a:extLst>
              </p:cNvPr>
              <p:cNvSpPr/>
              <p:nvPr/>
            </p:nvSpPr>
            <p:spPr>
              <a:xfrm>
                <a:off x="2007859" y="3778732"/>
                <a:ext cx="111454" cy="111454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08DB72F-EAE1-49AD-8E48-775906FC0847}"/>
              </a:ext>
            </a:extLst>
          </p:cNvPr>
          <p:cNvGrpSpPr/>
          <p:nvPr/>
        </p:nvGrpSpPr>
        <p:grpSpPr>
          <a:xfrm>
            <a:off x="3801307" y="4111625"/>
            <a:ext cx="2336808" cy="1914930"/>
            <a:chOff x="3397224" y="4013597"/>
            <a:chExt cx="2991261" cy="2451230"/>
          </a:xfrm>
        </p:grpSpPr>
        <p:sp>
          <p:nvSpPr>
            <p:cNvPr id="67" name="フリーフォーム 94">
              <a:extLst>
                <a:ext uri="{FF2B5EF4-FFF2-40B4-BE49-F238E27FC236}">
                  <a16:creationId xmlns:a16="http://schemas.microsoft.com/office/drawing/2014/main" id="{C5200AEB-A959-41C8-8BA2-C77995EADBEC}"/>
                </a:ext>
              </a:extLst>
            </p:cNvPr>
            <p:cNvSpPr/>
            <p:nvPr/>
          </p:nvSpPr>
          <p:spPr>
            <a:xfrm>
              <a:off x="3747102" y="4013597"/>
              <a:ext cx="2346015" cy="2451230"/>
            </a:xfrm>
            <a:custGeom>
              <a:avLst/>
              <a:gdLst>
                <a:gd name="connsiteX0" fmla="*/ 542926 w 1085848"/>
                <a:gd name="connsiteY0" fmla="*/ 0 h 1016025"/>
                <a:gd name="connsiteX1" fmla="*/ 574289 w 1085848"/>
                <a:gd name="connsiteY1" fmla="*/ 21249 h 1016025"/>
                <a:gd name="connsiteX2" fmla="*/ 576013 w 1085848"/>
                <a:gd name="connsiteY2" fmla="*/ 25434 h 1016025"/>
                <a:gd name="connsiteX3" fmla="*/ 588971 w 1085848"/>
                <a:gd name="connsiteY3" fmla="*/ 16462 h 1016025"/>
                <a:gd name="connsiteX4" fmla="*/ 630422 w 1085848"/>
                <a:gd name="connsiteY4" fmla="*/ 9719 h 1016025"/>
                <a:gd name="connsiteX5" fmla="*/ 620045 w 1085848"/>
                <a:gd name="connsiteY5" fmla="*/ 89035 h 1016025"/>
                <a:gd name="connsiteX6" fmla="*/ 598035 w 1085848"/>
                <a:gd name="connsiteY6" fmla="*/ 112194 h 1016025"/>
                <a:gd name="connsiteX7" fmla="*/ 587183 w 1085848"/>
                <a:gd name="connsiteY7" fmla="*/ 119709 h 1016025"/>
                <a:gd name="connsiteX8" fmla="*/ 589918 w 1085848"/>
                <a:gd name="connsiteY8" fmla="*/ 123312 h 1016025"/>
                <a:gd name="connsiteX9" fmla="*/ 593438 w 1085848"/>
                <a:gd name="connsiteY9" fmla="*/ 123968 h 1016025"/>
                <a:gd name="connsiteX10" fmla="*/ 614361 w 1085848"/>
                <a:gd name="connsiteY10" fmla="*/ 146699 h 1016025"/>
                <a:gd name="connsiteX11" fmla="*/ 611878 w 1085848"/>
                <a:gd name="connsiteY11" fmla="*/ 152233 h 1016025"/>
                <a:gd name="connsiteX12" fmla="*/ 622484 w 1085848"/>
                <a:gd name="connsiteY12" fmla="*/ 166201 h 1016025"/>
                <a:gd name="connsiteX13" fmla="*/ 926830 w 1085848"/>
                <a:gd name="connsiteY13" fmla="*/ 436484 h 1016025"/>
                <a:gd name="connsiteX14" fmla="*/ 926830 w 1085848"/>
                <a:gd name="connsiteY14" fmla="*/ 951632 h 1016025"/>
                <a:gd name="connsiteX15" fmla="*/ 159018 w 1085848"/>
                <a:gd name="connsiteY15" fmla="*/ 951632 h 1016025"/>
                <a:gd name="connsiteX16" fmla="*/ 159018 w 1085848"/>
                <a:gd name="connsiteY16" fmla="*/ 436484 h 1016025"/>
                <a:gd name="connsiteX17" fmla="*/ 463364 w 1085848"/>
                <a:gd name="connsiteY17" fmla="*/ 166201 h 1016025"/>
                <a:gd name="connsiteX18" fmla="*/ 473970 w 1085848"/>
                <a:gd name="connsiteY18" fmla="*/ 152233 h 1016025"/>
                <a:gd name="connsiteX19" fmla="*/ 471487 w 1085848"/>
                <a:gd name="connsiteY19" fmla="*/ 146699 h 1016025"/>
                <a:gd name="connsiteX20" fmla="*/ 492411 w 1085848"/>
                <a:gd name="connsiteY20" fmla="*/ 123968 h 1016025"/>
                <a:gd name="connsiteX21" fmla="*/ 495930 w 1085848"/>
                <a:gd name="connsiteY21" fmla="*/ 123312 h 1016025"/>
                <a:gd name="connsiteX22" fmla="*/ 498666 w 1085848"/>
                <a:gd name="connsiteY22" fmla="*/ 119709 h 1016025"/>
                <a:gd name="connsiteX23" fmla="*/ 487813 w 1085848"/>
                <a:gd name="connsiteY23" fmla="*/ 112195 h 1016025"/>
                <a:gd name="connsiteX24" fmla="*/ 465803 w 1085848"/>
                <a:gd name="connsiteY24" fmla="*/ 89035 h 1016025"/>
                <a:gd name="connsiteX25" fmla="*/ 455426 w 1085848"/>
                <a:gd name="connsiteY25" fmla="*/ 9719 h 1016025"/>
                <a:gd name="connsiteX26" fmla="*/ 496878 w 1085848"/>
                <a:gd name="connsiteY26" fmla="*/ 16462 h 1016025"/>
                <a:gd name="connsiteX27" fmla="*/ 509837 w 1085848"/>
                <a:gd name="connsiteY27" fmla="*/ 25434 h 1016025"/>
                <a:gd name="connsiteX28" fmla="*/ 511561 w 1085848"/>
                <a:gd name="connsiteY28" fmla="*/ 21249 h 1016025"/>
                <a:gd name="connsiteX29" fmla="*/ 542926 w 1085848"/>
                <a:gd name="connsiteY29" fmla="*/ 0 h 10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5848" h="1016025">
                  <a:moveTo>
                    <a:pt x="542926" y="0"/>
                  </a:moveTo>
                  <a:cubicBezTo>
                    <a:pt x="555173" y="0"/>
                    <a:pt x="566261" y="8120"/>
                    <a:pt x="574289" y="21249"/>
                  </a:cubicBezTo>
                  <a:lnTo>
                    <a:pt x="576013" y="25434"/>
                  </a:lnTo>
                  <a:lnTo>
                    <a:pt x="588971" y="16462"/>
                  </a:lnTo>
                  <a:cubicBezTo>
                    <a:pt x="604752" y="8076"/>
                    <a:pt x="619815" y="5165"/>
                    <a:pt x="630422" y="9719"/>
                  </a:cubicBezTo>
                  <a:cubicBezTo>
                    <a:pt x="651637" y="18825"/>
                    <a:pt x="646990" y="54336"/>
                    <a:pt x="620045" y="89035"/>
                  </a:cubicBezTo>
                  <a:cubicBezTo>
                    <a:pt x="613308" y="97709"/>
                    <a:pt x="605816" y="105512"/>
                    <a:pt x="598035" y="112194"/>
                  </a:cubicBezTo>
                  <a:lnTo>
                    <a:pt x="587183" y="119709"/>
                  </a:lnTo>
                  <a:lnTo>
                    <a:pt x="589918" y="123312"/>
                  </a:lnTo>
                  <a:lnTo>
                    <a:pt x="593438" y="123968"/>
                  </a:lnTo>
                  <a:cubicBezTo>
                    <a:pt x="606365" y="129785"/>
                    <a:pt x="614361" y="137822"/>
                    <a:pt x="614361" y="146699"/>
                  </a:cubicBezTo>
                  <a:lnTo>
                    <a:pt x="611878" y="152233"/>
                  </a:lnTo>
                  <a:lnTo>
                    <a:pt x="622484" y="166201"/>
                  </a:lnTo>
                  <a:cubicBezTo>
                    <a:pt x="707516" y="267310"/>
                    <a:pt x="808965" y="357404"/>
                    <a:pt x="926830" y="436484"/>
                  </a:cubicBezTo>
                  <a:cubicBezTo>
                    <a:pt x="1138855" y="578738"/>
                    <a:pt x="1138855" y="809378"/>
                    <a:pt x="926830" y="951632"/>
                  </a:cubicBezTo>
                  <a:cubicBezTo>
                    <a:pt x="798861" y="1037490"/>
                    <a:pt x="286987" y="1037490"/>
                    <a:pt x="159018" y="951632"/>
                  </a:cubicBezTo>
                  <a:cubicBezTo>
                    <a:pt x="-53007" y="809378"/>
                    <a:pt x="-53007" y="578738"/>
                    <a:pt x="159018" y="436484"/>
                  </a:cubicBezTo>
                  <a:cubicBezTo>
                    <a:pt x="276883" y="357404"/>
                    <a:pt x="378332" y="267310"/>
                    <a:pt x="463364" y="166201"/>
                  </a:cubicBezTo>
                  <a:lnTo>
                    <a:pt x="473970" y="152233"/>
                  </a:lnTo>
                  <a:lnTo>
                    <a:pt x="471487" y="146699"/>
                  </a:lnTo>
                  <a:cubicBezTo>
                    <a:pt x="471487" y="137822"/>
                    <a:pt x="479483" y="129785"/>
                    <a:pt x="492411" y="123968"/>
                  </a:cubicBezTo>
                  <a:lnTo>
                    <a:pt x="495930" y="123312"/>
                  </a:lnTo>
                  <a:lnTo>
                    <a:pt x="498666" y="119709"/>
                  </a:lnTo>
                  <a:lnTo>
                    <a:pt x="487813" y="112195"/>
                  </a:lnTo>
                  <a:cubicBezTo>
                    <a:pt x="480033" y="105512"/>
                    <a:pt x="472540" y="97710"/>
                    <a:pt x="465803" y="89035"/>
                  </a:cubicBezTo>
                  <a:cubicBezTo>
                    <a:pt x="438858" y="54336"/>
                    <a:pt x="434211" y="18826"/>
                    <a:pt x="455426" y="9719"/>
                  </a:cubicBezTo>
                  <a:cubicBezTo>
                    <a:pt x="466033" y="5166"/>
                    <a:pt x="481098" y="8076"/>
                    <a:pt x="496878" y="16462"/>
                  </a:cubicBezTo>
                  <a:lnTo>
                    <a:pt x="509837" y="25434"/>
                  </a:lnTo>
                  <a:lnTo>
                    <a:pt x="511561" y="21249"/>
                  </a:lnTo>
                  <a:cubicBezTo>
                    <a:pt x="519589" y="8120"/>
                    <a:pt x="530677" y="0"/>
                    <a:pt x="5429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229F6476-988A-4DDE-9952-420A8F0ACFDD}"/>
                </a:ext>
              </a:extLst>
            </p:cNvPr>
            <p:cNvSpPr/>
            <p:nvPr/>
          </p:nvSpPr>
          <p:spPr bwMode="auto">
            <a:xfrm>
              <a:off x="4747425" y="4290201"/>
              <a:ext cx="342853" cy="134720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F73948CA-F243-4F42-9DB3-40D2BC0E8A70}"/>
                </a:ext>
              </a:extLst>
            </p:cNvPr>
            <p:cNvGrpSpPr/>
            <p:nvPr/>
          </p:nvGrpSpPr>
          <p:grpSpPr>
            <a:xfrm>
              <a:off x="4155747" y="4914083"/>
              <a:ext cx="1522511" cy="484226"/>
              <a:chOff x="4154641" y="1829992"/>
              <a:chExt cx="1522511" cy="484226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6AE6B16B-C0E3-4BCC-9D47-B7574657BE58}"/>
                  </a:ext>
                </a:extLst>
              </p:cNvPr>
              <p:cNvSpPr/>
              <p:nvPr/>
            </p:nvSpPr>
            <p:spPr>
              <a:xfrm>
                <a:off x="4154641" y="1829992"/>
                <a:ext cx="1522511" cy="484226"/>
              </a:xfrm>
              <a:custGeom>
                <a:avLst/>
                <a:gdLst>
                  <a:gd name="connsiteX0" fmla="*/ 14633 w 2148840"/>
                  <a:gd name="connsiteY0" fmla="*/ 0 h 683427"/>
                  <a:gd name="connsiteX1" fmla="*/ 2134207 w 2148840"/>
                  <a:gd name="connsiteY1" fmla="*/ 0 h 683427"/>
                  <a:gd name="connsiteX2" fmla="*/ 2137462 w 2148840"/>
                  <a:gd name="connsiteY2" fmla="*/ 10483 h 683427"/>
                  <a:gd name="connsiteX3" fmla="*/ 2148840 w 2148840"/>
                  <a:gd name="connsiteY3" fmla="*/ 123357 h 683427"/>
                  <a:gd name="connsiteX4" fmla="*/ 1588770 w 2148840"/>
                  <a:gd name="connsiteY4" fmla="*/ 683427 h 683427"/>
                  <a:gd name="connsiteX5" fmla="*/ 1124351 w 2148840"/>
                  <a:gd name="connsiteY5" fmla="*/ 436497 h 683427"/>
                  <a:gd name="connsiteX6" fmla="*/ 1074420 w 2148840"/>
                  <a:gd name="connsiteY6" fmla="*/ 344506 h 683427"/>
                  <a:gd name="connsiteX7" fmla="*/ 1024489 w 2148840"/>
                  <a:gd name="connsiteY7" fmla="*/ 436497 h 683427"/>
                  <a:gd name="connsiteX8" fmla="*/ 560070 w 2148840"/>
                  <a:gd name="connsiteY8" fmla="*/ 683427 h 683427"/>
                  <a:gd name="connsiteX9" fmla="*/ 0 w 2148840"/>
                  <a:gd name="connsiteY9" fmla="*/ 123357 h 683427"/>
                  <a:gd name="connsiteX10" fmla="*/ 11379 w 2148840"/>
                  <a:gd name="connsiteY10" fmla="*/ 10483 h 683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48840" h="683427">
                    <a:moveTo>
                      <a:pt x="14633" y="0"/>
                    </a:moveTo>
                    <a:lnTo>
                      <a:pt x="2134207" y="0"/>
                    </a:lnTo>
                    <a:lnTo>
                      <a:pt x="2137462" y="10483"/>
                    </a:lnTo>
                    <a:cubicBezTo>
                      <a:pt x="2144922" y="46943"/>
                      <a:pt x="2148840" y="84692"/>
                      <a:pt x="2148840" y="123357"/>
                    </a:cubicBezTo>
                    <a:cubicBezTo>
                      <a:pt x="2148840" y="432675"/>
                      <a:pt x="1898088" y="683427"/>
                      <a:pt x="1588770" y="683427"/>
                    </a:cubicBezTo>
                    <a:cubicBezTo>
                      <a:pt x="1395447" y="683427"/>
                      <a:pt x="1225000" y="585477"/>
                      <a:pt x="1124351" y="436497"/>
                    </a:cubicBezTo>
                    <a:lnTo>
                      <a:pt x="1074420" y="344506"/>
                    </a:lnTo>
                    <a:lnTo>
                      <a:pt x="1024489" y="436497"/>
                    </a:lnTo>
                    <a:cubicBezTo>
                      <a:pt x="923840" y="585477"/>
                      <a:pt x="753394" y="683427"/>
                      <a:pt x="560070" y="683427"/>
                    </a:cubicBezTo>
                    <a:cubicBezTo>
                      <a:pt x="250752" y="683427"/>
                      <a:pt x="0" y="432675"/>
                      <a:pt x="0" y="123357"/>
                    </a:cubicBezTo>
                    <a:cubicBezTo>
                      <a:pt x="0" y="84692"/>
                      <a:pt x="3918" y="46943"/>
                      <a:pt x="11379" y="10483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EDACA59D-2F50-4659-8062-A631746B7E5A}"/>
                  </a:ext>
                </a:extLst>
              </p:cNvPr>
              <p:cNvSpPr/>
              <p:nvPr/>
            </p:nvSpPr>
            <p:spPr>
              <a:xfrm>
                <a:off x="5239009" y="1848864"/>
                <a:ext cx="367750" cy="343635"/>
              </a:xfrm>
              <a:custGeom>
                <a:avLst/>
                <a:gdLst>
                  <a:gd name="connsiteX0" fmla="*/ 373380 w 464820"/>
                  <a:gd name="connsiteY0" fmla="*/ 0 h 434340"/>
                  <a:gd name="connsiteX1" fmla="*/ 464820 w 464820"/>
                  <a:gd name="connsiteY1" fmla="*/ 0 h 434340"/>
                  <a:gd name="connsiteX2" fmla="*/ 251460 w 464820"/>
                  <a:gd name="connsiteY2" fmla="*/ 434340 h 434340"/>
                  <a:gd name="connsiteX3" fmla="*/ 160020 w 464820"/>
                  <a:gd name="connsiteY3" fmla="*/ 434340 h 434340"/>
                  <a:gd name="connsiteX4" fmla="*/ 213360 w 464820"/>
                  <a:gd name="connsiteY4" fmla="*/ 0 h 434340"/>
                  <a:gd name="connsiteX5" fmla="*/ 304800 w 464820"/>
                  <a:gd name="connsiteY5" fmla="*/ 0 h 434340"/>
                  <a:gd name="connsiteX6" fmla="*/ 91440 w 464820"/>
                  <a:gd name="connsiteY6" fmla="*/ 434340 h 434340"/>
                  <a:gd name="connsiteX7" fmla="*/ 0 w 464820"/>
                  <a:gd name="connsiteY7" fmla="*/ 434340 h 434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4820" h="434340">
                    <a:moveTo>
                      <a:pt x="373380" y="0"/>
                    </a:moveTo>
                    <a:lnTo>
                      <a:pt x="464820" y="0"/>
                    </a:lnTo>
                    <a:lnTo>
                      <a:pt x="251460" y="434340"/>
                    </a:lnTo>
                    <a:lnTo>
                      <a:pt x="160020" y="434340"/>
                    </a:lnTo>
                    <a:close/>
                    <a:moveTo>
                      <a:pt x="213360" y="0"/>
                    </a:moveTo>
                    <a:lnTo>
                      <a:pt x="304800" y="0"/>
                    </a:lnTo>
                    <a:lnTo>
                      <a:pt x="91440" y="434340"/>
                    </a:lnTo>
                    <a:lnTo>
                      <a:pt x="0" y="43434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0EFE3A2B-2156-4D27-81C6-DABF3854402D}"/>
                  </a:ext>
                </a:extLst>
              </p:cNvPr>
              <p:cNvSpPr/>
              <p:nvPr/>
            </p:nvSpPr>
            <p:spPr>
              <a:xfrm>
                <a:off x="4438161" y="1848864"/>
                <a:ext cx="367750" cy="343635"/>
              </a:xfrm>
              <a:custGeom>
                <a:avLst/>
                <a:gdLst>
                  <a:gd name="connsiteX0" fmla="*/ 373380 w 464820"/>
                  <a:gd name="connsiteY0" fmla="*/ 0 h 434340"/>
                  <a:gd name="connsiteX1" fmla="*/ 464820 w 464820"/>
                  <a:gd name="connsiteY1" fmla="*/ 0 h 434340"/>
                  <a:gd name="connsiteX2" fmla="*/ 251460 w 464820"/>
                  <a:gd name="connsiteY2" fmla="*/ 434340 h 434340"/>
                  <a:gd name="connsiteX3" fmla="*/ 160020 w 464820"/>
                  <a:gd name="connsiteY3" fmla="*/ 434340 h 434340"/>
                  <a:gd name="connsiteX4" fmla="*/ 213360 w 464820"/>
                  <a:gd name="connsiteY4" fmla="*/ 0 h 434340"/>
                  <a:gd name="connsiteX5" fmla="*/ 304800 w 464820"/>
                  <a:gd name="connsiteY5" fmla="*/ 0 h 434340"/>
                  <a:gd name="connsiteX6" fmla="*/ 91440 w 464820"/>
                  <a:gd name="connsiteY6" fmla="*/ 434340 h 434340"/>
                  <a:gd name="connsiteX7" fmla="*/ 0 w 464820"/>
                  <a:gd name="connsiteY7" fmla="*/ 434340 h 434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4820" h="434340">
                    <a:moveTo>
                      <a:pt x="373380" y="0"/>
                    </a:moveTo>
                    <a:lnTo>
                      <a:pt x="464820" y="0"/>
                    </a:lnTo>
                    <a:lnTo>
                      <a:pt x="251460" y="434340"/>
                    </a:lnTo>
                    <a:lnTo>
                      <a:pt x="160020" y="434340"/>
                    </a:lnTo>
                    <a:close/>
                    <a:moveTo>
                      <a:pt x="213360" y="0"/>
                    </a:moveTo>
                    <a:lnTo>
                      <a:pt x="304800" y="0"/>
                    </a:lnTo>
                    <a:lnTo>
                      <a:pt x="91440" y="434340"/>
                    </a:lnTo>
                    <a:lnTo>
                      <a:pt x="0" y="43434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489B5522-57E1-4552-9CD6-6E1E74E2DA0E}"/>
                </a:ext>
              </a:extLst>
            </p:cNvPr>
            <p:cNvGrpSpPr/>
            <p:nvPr/>
          </p:nvGrpSpPr>
          <p:grpSpPr>
            <a:xfrm>
              <a:off x="5607865" y="4885400"/>
              <a:ext cx="780620" cy="827784"/>
              <a:chOff x="9367646" y="3886272"/>
              <a:chExt cx="633854" cy="672151"/>
            </a:xfrm>
          </p:grpSpPr>
          <p:sp>
            <p:nvSpPr>
              <p:cNvPr id="75" name="アーチ 74">
                <a:extLst>
                  <a:ext uri="{FF2B5EF4-FFF2-40B4-BE49-F238E27FC236}">
                    <a16:creationId xmlns:a16="http://schemas.microsoft.com/office/drawing/2014/main" id="{B737A3C3-6368-4EBF-B1F5-83B34C981D70}"/>
                  </a:ext>
                </a:extLst>
              </p:cNvPr>
              <p:cNvSpPr/>
              <p:nvPr/>
            </p:nvSpPr>
            <p:spPr>
              <a:xfrm rot="16153978" flipH="1" flipV="1">
                <a:off x="9458103" y="4015026"/>
                <a:ext cx="543396" cy="543398"/>
              </a:xfrm>
              <a:prstGeom prst="blockArc">
                <a:avLst>
                  <a:gd name="adj1" fmla="val 10800000"/>
                  <a:gd name="adj2" fmla="val 21024926"/>
                  <a:gd name="adj3" fmla="val 17563"/>
                </a:avLst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A4D2D9AA-1107-44DD-9AFE-EB89BDCB30D6}"/>
                  </a:ext>
                </a:extLst>
              </p:cNvPr>
              <p:cNvSpPr/>
              <p:nvPr/>
            </p:nvSpPr>
            <p:spPr>
              <a:xfrm rot="17605600">
                <a:off x="9500638" y="3753280"/>
                <a:ext cx="329533" cy="595517"/>
              </a:xfrm>
              <a:custGeom>
                <a:avLst/>
                <a:gdLst>
                  <a:gd name="connsiteX0" fmla="*/ 325665 w 329533"/>
                  <a:gd name="connsiteY0" fmla="*/ 131476 h 595517"/>
                  <a:gd name="connsiteX1" fmla="*/ 329387 w 329533"/>
                  <a:gd name="connsiteY1" fmla="*/ 145773 h 595517"/>
                  <a:gd name="connsiteX2" fmla="*/ 329533 w 329533"/>
                  <a:gd name="connsiteY2" fmla="*/ 296277 h 595517"/>
                  <a:gd name="connsiteX3" fmla="*/ 328143 w 329533"/>
                  <a:gd name="connsiteY3" fmla="*/ 298898 h 595517"/>
                  <a:gd name="connsiteX4" fmla="*/ 328166 w 329533"/>
                  <a:gd name="connsiteY4" fmla="*/ 322149 h 595517"/>
                  <a:gd name="connsiteX5" fmla="*/ 284693 w 329533"/>
                  <a:gd name="connsiteY5" fmla="*/ 427392 h 595517"/>
                  <a:gd name="connsiteX6" fmla="*/ 263324 w 329533"/>
                  <a:gd name="connsiteY6" fmla="*/ 441830 h 595517"/>
                  <a:gd name="connsiteX7" fmla="*/ 301746 w 329533"/>
                  <a:gd name="connsiteY7" fmla="*/ 595517 h 595517"/>
                  <a:gd name="connsiteX8" fmla="*/ 25260 w 329533"/>
                  <a:gd name="connsiteY8" fmla="*/ 595517 h 595517"/>
                  <a:gd name="connsiteX9" fmla="*/ 63855 w 329533"/>
                  <a:gd name="connsiteY9" fmla="*/ 441137 h 595517"/>
                  <a:gd name="connsiteX10" fmla="*/ 43775 w 329533"/>
                  <a:gd name="connsiteY10" fmla="*/ 427627 h 595517"/>
                  <a:gd name="connsiteX11" fmla="*/ 97 w 329533"/>
                  <a:gd name="connsiteY11" fmla="*/ 322469 h 595517"/>
                  <a:gd name="connsiteX12" fmla="*/ 0 w 329533"/>
                  <a:gd name="connsiteY12" fmla="*/ 223287 h 595517"/>
                  <a:gd name="connsiteX13" fmla="*/ 3679 w 329533"/>
                  <a:gd name="connsiteY13" fmla="*/ 214380 h 595517"/>
                  <a:gd name="connsiteX14" fmla="*/ 1152 w 329533"/>
                  <a:gd name="connsiteY14" fmla="*/ 209640 h 595517"/>
                  <a:gd name="connsiteX15" fmla="*/ 1000 w 329533"/>
                  <a:gd name="connsiteY15" fmla="*/ 55849 h 595517"/>
                  <a:gd name="connsiteX16" fmla="*/ 46041 w 329533"/>
                  <a:gd name="connsiteY16" fmla="*/ 20707 h 595517"/>
                  <a:gd name="connsiteX17" fmla="*/ 77925 w 329533"/>
                  <a:gd name="connsiteY17" fmla="*/ 30956 h 595517"/>
                  <a:gd name="connsiteX18" fmla="*/ 81977 w 329533"/>
                  <a:gd name="connsiteY18" fmla="*/ 38555 h 595517"/>
                  <a:gd name="connsiteX19" fmla="*/ 81974 w 329533"/>
                  <a:gd name="connsiteY19" fmla="*/ 35142 h 595517"/>
                  <a:gd name="connsiteX20" fmla="*/ 127014 w 329533"/>
                  <a:gd name="connsiteY20" fmla="*/ 0 h 595517"/>
                  <a:gd name="connsiteX21" fmla="*/ 172125 w 329533"/>
                  <a:gd name="connsiteY21" fmla="*/ 35054 h 595517"/>
                  <a:gd name="connsiteX22" fmla="*/ 172187 w 329533"/>
                  <a:gd name="connsiteY22" fmla="*/ 98372 h 595517"/>
                  <a:gd name="connsiteX23" fmla="*/ 203841 w 329533"/>
                  <a:gd name="connsiteY23" fmla="*/ 88128 h 595517"/>
                  <a:gd name="connsiteX24" fmla="*/ 237217 w 329533"/>
                  <a:gd name="connsiteY24" fmla="*/ 98857 h 595517"/>
                  <a:gd name="connsiteX25" fmla="*/ 248616 w 329533"/>
                  <a:gd name="connsiteY25" fmla="*/ 120236 h 595517"/>
                  <a:gd name="connsiteX26" fmla="*/ 248810 w 329533"/>
                  <a:gd name="connsiteY26" fmla="*/ 119872 h 595517"/>
                  <a:gd name="connsiteX27" fmla="*/ 282165 w 329533"/>
                  <a:gd name="connsiteY27" fmla="*/ 109078 h 595517"/>
                  <a:gd name="connsiteX28" fmla="*/ 315541 w 329533"/>
                  <a:gd name="connsiteY28" fmla="*/ 119807 h 595517"/>
                  <a:gd name="connsiteX29" fmla="*/ 325665 w 329533"/>
                  <a:gd name="connsiteY29" fmla="*/ 131476 h 59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29533" h="595517">
                    <a:moveTo>
                      <a:pt x="325665" y="131476"/>
                    </a:moveTo>
                    <a:cubicBezTo>
                      <a:pt x="328058" y="135869"/>
                      <a:pt x="329382" y="140701"/>
                      <a:pt x="329387" y="145773"/>
                    </a:cubicBezTo>
                    <a:cubicBezTo>
                      <a:pt x="329436" y="195942"/>
                      <a:pt x="329484" y="246111"/>
                      <a:pt x="329533" y="296277"/>
                    </a:cubicBezTo>
                    <a:lnTo>
                      <a:pt x="328143" y="298898"/>
                    </a:lnTo>
                    <a:lnTo>
                      <a:pt x="328166" y="322149"/>
                    </a:lnTo>
                    <a:cubicBezTo>
                      <a:pt x="328206" y="363232"/>
                      <a:pt x="311590" y="400443"/>
                      <a:pt x="284693" y="427392"/>
                    </a:cubicBezTo>
                    <a:lnTo>
                      <a:pt x="263324" y="441830"/>
                    </a:lnTo>
                    <a:lnTo>
                      <a:pt x="301746" y="595517"/>
                    </a:lnTo>
                    <a:lnTo>
                      <a:pt x="25260" y="595517"/>
                    </a:lnTo>
                    <a:lnTo>
                      <a:pt x="63855" y="441137"/>
                    </a:lnTo>
                    <a:lnTo>
                      <a:pt x="43775" y="427627"/>
                    </a:lnTo>
                    <a:cubicBezTo>
                      <a:pt x="16826" y="400730"/>
                      <a:pt x="137" y="363553"/>
                      <a:pt x="97" y="322469"/>
                    </a:cubicBezTo>
                    <a:lnTo>
                      <a:pt x="0" y="223287"/>
                    </a:lnTo>
                    <a:lnTo>
                      <a:pt x="3679" y="214380"/>
                    </a:lnTo>
                    <a:lnTo>
                      <a:pt x="1152" y="209640"/>
                    </a:lnTo>
                    <a:lnTo>
                      <a:pt x="1000" y="55849"/>
                    </a:lnTo>
                    <a:cubicBezTo>
                      <a:pt x="981" y="36465"/>
                      <a:pt x="21147" y="20731"/>
                      <a:pt x="46041" y="20707"/>
                    </a:cubicBezTo>
                    <a:cubicBezTo>
                      <a:pt x="58489" y="20695"/>
                      <a:pt x="69762" y="24612"/>
                      <a:pt x="77925" y="30956"/>
                    </a:cubicBezTo>
                    <a:lnTo>
                      <a:pt x="81977" y="38555"/>
                    </a:lnTo>
                    <a:lnTo>
                      <a:pt x="81974" y="35142"/>
                    </a:lnTo>
                    <a:cubicBezTo>
                      <a:pt x="81955" y="15758"/>
                      <a:pt x="102120" y="24"/>
                      <a:pt x="127014" y="0"/>
                    </a:cubicBezTo>
                    <a:cubicBezTo>
                      <a:pt x="151910" y="-25"/>
                      <a:pt x="172106" y="15669"/>
                      <a:pt x="172125" y="35054"/>
                    </a:cubicBezTo>
                    <a:lnTo>
                      <a:pt x="172187" y="98372"/>
                    </a:lnTo>
                    <a:lnTo>
                      <a:pt x="203841" y="88128"/>
                    </a:lnTo>
                    <a:cubicBezTo>
                      <a:pt x="216871" y="88116"/>
                      <a:pt x="228673" y="92217"/>
                      <a:pt x="237217" y="98857"/>
                    </a:cubicBezTo>
                    <a:lnTo>
                      <a:pt x="248616" y="120236"/>
                    </a:lnTo>
                    <a:lnTo>
                      <a:pt x="248810" y="119872"/>
                    </a:lnTo>
                    <a:cubicBezTo>
                      <a:pt x="257341" y="113214"/>
                      <a:pt x="269135" y="109091"/>
                      <a:pt x="282165" y="109078"/>
                    </a:cubicBezTo>
                    <a:cubicBezTo>
                      <a:pt x="295195" y="109065"/>
                      <a:pt x="306996" y="113167"/>
                      <a:pt x="315541" y="119807"/>
                    </a:cubicBezTo>
                    <a:cubicBezTo>
                      <a:pt x="319814" y="123127"/>
                      <a:pt x="323273" y="127083"/>
                      <a:pt x="325665" y="1314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83A593D1-B4D2-4561-A3FD-DAB8EB088AC0}"/>
                </a:ext>
              </a:extLst>
            </p:cNvPr>
            <p:cNvSpPr/>
            <p:nvPr/>
          </p:nvSpPr>
          <p:spPr>
            <a:xfrm>
              <a:off x="3537968" y="5218851"/>
              <a:ext cx="388151" cy="638928"/>
            </a:xfrm>
            <a:custGeom>
              <a:avLst/>
              <a:gdLst>
                <a:gd name="connsiteX0" fmla="*/ 359500 w 388151"/>
                <a:gd name="connsiteY0" fmla="*/ 1523 h 638928"/>
                <a:gd name="connsiteX1" fmla="*/ 388151 w 388151"/>
                <a:gd name="connsiteY1" fmla="*/ 7244 h 638928"/>
                <a:gd name="connsiteX2" fmla="*/ 346128 w 388151"/>
                <a:gd name="connsiteY2" fmla="*/ 60521 h 638928"/>
                <a:gd name="connsiteX3" fmla="*/ 297814 w 388151"/>
                <a:gd name="connsiteY3" fmla="*/ 138510 h 638928"/>
                <a:gd name="connsiteX4" fmla="*/ 297106 w 388151"/>
                <a:gd name="connsiteY4" fmla="*/ 140026 h 638928"/>
                <a:gd name="connsiteX5" fmla="*/ 238957 w 388151"/>
                <a:gd name="connsiteY5" fmla="*/ 157442 h 638928"/>
                <a:gd name="connsiteX6" fmla="*/ 144804 w 388151"/>
                <a:gd name="connsiteY6" fmla="*/ 269153 h 638928"/>
                <a:gd name="connsiteX7" fmla="*/ 200847 w 388151"/>
                <a:gd name="connsiteY7" fmla="*/ 472741 h 638928"/>
                <a:gd name="connsiteX8" fmla="*/ 212580 w 388151"/>
                <a:gd name="connsiteY8" fmla="*/ 479511 h 638928"/>
                <a:gd name="connsiteX9" fmla="*/ 217291 w 388151"/>
                <a:gd name="connsiteY9" fmla="*/ 553445 h 638928"/>
                <a:gd name="connsiteX10" fmla="*/ 229877 w 388151"/>
                <a:gd name="connsiteY10" fmla="*/ 618789 h 638928"/>
                <a:gd name="connsiteX11" fmla="*/ 223068 w 388151"/>
                <a:gd name="connsiteY11" fmla="*/ 638928 h 638928"/>
                <a:gd name="connsiteX12" fmla="*/ 15851 w 388151"/>
                <a:gd name="connsiteY12" fmla="*/ 227662 h 638928"/>
                <a:gd name="connsiteX13" fmla="*/ 359500 w 388151"/>
                <a:gd name="connsiteY13" fmla="*/ 1523 h 638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88151" h="638928">
                  <a:moveTo>
                    <a:pt x="359500" y="1523"/>
                  </a:moveTo>
                  <a:lnTo>
                    <a:pt x="388151" y="7244"/>
                  </a:lnTo>
                  <a:lnTo>
                    <a:pt x="346128" y="60521"/>
                  </a:lnTo>
                  <a:cubicBezTo>
                    <a:pt x="328235" y="86032"/>
                    <a:pt x="312130" y="112063"/>
                    <a:pt x="297814" y="138510"/>
                  </a:cubicBezTo>
                  <a:lnTo>
                    <a:pt x="297106" y="140026"/>
                  </a:lnTo>
                  <a:lnTo>
                    <a:pt x="238957" y="157442"/>
                  </a:lnTo>
                  <a:cubicBezTo>
                    <a:pt x="195664" y="180061"/>
                    <a:pt x="160925" y="219052"/>
                    <a:pt x="144804" y="269153"/>
                  </a:cubicBezTo>
                  <a:cubicBezTo>
                    <a:pt x="120622" y="344305"/>
                    <a:pt x="145052" y="423578"/>
                    <a:pt x="200847" y="472741"/>
                  </a:cubicBezTo>
                  <a:lnTo>
                    <a:pt x="212580" y="479511"/>
                  </a:lnTo>
                  <a:lnTo>
                    <a:pt x="217291" y="553445"/>
                  </a:lnTo>
                  <a:lnTo>
                    <a:pt x="229877" y="618789"/>
                  </a:lnTo>
                  <a:lnTo>
                    <a:pt x="223068" y="638928"/>
                  </a:lnTo>
                  <a:cubicBezTo>
                    <a:pt x="53216" y="581499"/>
                    <a:pt x="-39068" y="398343"/>
                    <a:pt x="15851" y="227662"/>
                  </a:cubicBezTo>
                  <a:cubicBezTo>
                    <a:pt x="63905" y="78316"/>
                    <a:pt x="209083" y="-13066"/>
                    <a:pt x="359500" y="1523"/>
                  </a:cubicBez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B60E8307-ECD5-400A-ABD4-A0B592D11AD4}"/>
                </a:ext>
              </a:extLst>
            </p:cNvPr>
            <p:cNvGrpSpPr/>
            <p:nvPr/>
          </p:nvGrpSpPr>
          <p:grpSpPr>
            <a:xfrm>
              <a:off x="3397224" y="5696403"/>
              <a:ext cx="548985" cy="483842"/>
              <a:chOff x="8027773" y="4779451"/>
              <a:chExt cx="437214" cy="385334"/>
            </a:xfrm>
          </p:grpSpPr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F518D1FB-2CF1-42A3-9535-033F953330E7}"/>
                  </a:ext>
                </a:extLst>
              </p:cNvPr>
              <p:cNvSpPr/>
              <p:nvPr/>
            </p:nvSpPr>
            <p:spPr>
              <a:xfrm rot="20422755">
                <a:off x="8192780" y="4779451"/>
                <a:ext cx="170944" cy="153764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4EB1537B-69C5-4B70-88C8-F032E431EBE5}"/>
                  </a:ext>
                </a:extLst>
              </p:cNvPr>
              <p:cNvSpPr/>
              <p:nvPr/>
            </p:nvSpPr>
            <p:spPr>
              <a:xfrm rot="20143578">
                <a:off x="8027773" y="4839002"/>
                <a:ext cx="437214" cy="325783"/>
              </a:xfrm>
              <a:custGeom>
                <a:avLst/>
                <a:gdLst>
                  <a:gd name="connsiteX0" fmla="*/ 326199 w 437214"/>
                  <a:gd name="connsiteY0" fmla="*/ 12474 h 325783"/>
                  <a:gd name="connsiteX1" fmla="*/ 437214 w 437214"/>
                  <a:gd name="connsiteY1" fmla="*/ 158729 h 325783"/>
                  <a:gd name="connsiteX2" fmla="*/ 255447 w 437214"/>
                  <a:gd name="connsiteY2" fmla="*/ 317458 h 325783"/>
                  <a:gd name="connsiteX3" fmla="*/ 243035 w 437214"/>
                  <a:gd name="connsiteY3" fmla="*/ 315270 h 325783"/>
                  <a:gd name="connsiteX4" fmla="*/ 224725 w 437214"/>
                  <a:gd name="connsiteY4" fmla="*/ 321275 h 325783"/>
                  <a:gd name="connsiteX5" fmla="*/ 178822 w 437214"/>
                  <a:gd name="connsiteY5" fmla="*/ 325783 h 325783"/>
                  <a:gd name="connsiteX6" fmla="*/ 60894 w 437214"/>
                  <a:gd name="connsiteY6" fmla="*/ 268417 h 325783"/>
                  <a:gd name="connsiteX7" fmla="*/ 66946 w 437214"/>
                  <a:gd name="connsiteY7" fmla="*/ 253837 h 325783"/>
                  <a:gd name="connsiteX8" fmla="*/ 34540 w 437214"/>
                  <a:gd name="connsiteY8" fmla="*/ 243208 h 325783"/>
                  <a:gd name="connsiteX9" fmla="*/ 0 w 437214"/>
                  <a:gd name="connsiteY9" fmla="*/ 202645 h 325783"/>
                  <a:gd name="connsiteX10" fmla="*/ 5301 w 437214"/>
                  <a:gd name="connsiteY10" fmla="*/ 185586 h 325783"/>
                  <a:gd name="connsiteX11" fmla="*/ 20062 w 437214"/>
                  <a:gd name="connsiteY11" fmla="*/ 170650 h 325783"/>
                  <a:gd name="connsiteX12" fmla="*/ 9153 w 437214"/>
                  <a:gd name="connsiteY12" fmla="*/ 133289 h 325783"/>
                  <a:gd name="connsiteX13" fmla="*/ 47902 w 437214"/>
                  <a:gd name="connsiteY13" fmla="*/ 21399 h 325783"/>
                  <a:gd name="connsiteX14" fmla="*/ 93095 w 437214"/>
                  <a:gd name="connsiteY14" fmla="*/ 44310 h 325783"/>
                  <a:gd name="connsiteX15" fmla="*/ 107482 w 437214"/>
                  <a:gd name="connsiteY15" fmla="*/ 68851 h 325783"/>
                  <a:gd name="connsiteX16" fmla="*/ 115187 w 437214"/>
                  <a:gd name="connsiteY16" fmla="*/ 57762 h 325783"/>
                  <a:gd name="connsiteX17" fmla="*/ 255447 w 437214"/>
                  <a:gd name="connsiteY17" fmla="*/ 0 h 325783"/>
                  <a:gd name="connsiteX18" fmla="*/ 326199 w 437214"/>
                  <a:gd name="connsiteY18" fmla="*/ 12474 h 325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37214" h="325783">
                    <a:moveTo>
                      <a:pt x="326199" y="12474"/>
                    </a:moveTo>
                    <a:cubicBezTo>
                      <a:pt x="391438" y="36570"/>
                      <a:pt x="437214" y="92981"/>
                      <a:pt x="437214" y="158729"/>
                    </a:cubicBezTo>
                    <a:cubicBezTo>
                      <a:pt x="437214" y="246393"/>
                      <a:pt x="355834" y="317458"/>
                      <a:pt x="255447" y="317458"/>
                    </a:cubicBezTo>
                    <a:lnTo>
                      <a:pt x="243035" y="315270"/>
                    </a:lnTo>
                    <a:lnTo>
                      <a:pt x="224725" y="321275"/>
                    </a:lnTo>
                    <a:cubicBezTo>
                      <a:pt x="210617" y="324178"/>
                      <a:pt x="195105" y="325783"/>
                      <a:pt x="178822" y="325783"/>
                    </a:cubicBezTo>
                    <a:cubicBezTo>
                      <a:pt x="113692" y="325783"/>
                      <a:pt x="60894" y="300099"/>
                      <a:pt x="60894" y="268417"/>
                    </a:cubicBezTo>
                    <a:lnTo>
                      <a:pt x="66946" y="253837"/>
                    </a:lnTo>
                    <a:lnTo>
                      <a:pt x="34540" y="243208"/>
                    </a:lnTo>
                    <a:cubicBezTo>
                      <a:pt x="13199" y="232827"/>
                      <a:pt x="0" y="218486"/>
                      <a:pt x="0" y="202645"/>
                    </a:cubicBezTo>
                    <a:cubicBezTo>
                      <a:pt x="0" y="196704"/>
                      <a:pt x="1856" y="190975"/>
                      <a:pt x="5301" y="185586"/>
                    </a:cubicBezTo>
                    <a:lnTo>
                      <a:pt x="20062" y="170650"/>
                    </a:lnTo>
                    <a:lnTo>
                      <a:pt x="9153" y="133289"/>
                    </a:lnTo>
                    <a:cubicBezTo>
                      <a:pt x="-674" y="76940"/>
                      <a:pt x="16674" y="26845"/>
                      <a:pt x="47902" y="21399"/>
                    </a:cubicBezTo>
                    <a:cubicBezTo>
                      <a:pt x="63515" y="18676"/>
                      <a:pt x="79643" y="27631"/>
                      <a:pt x="93095" y="44310"/>
                    </a:cubicBezTo>
                    <a:lnTo>
                      <a:pt x="107482" y="68851"/>
                    </a:lnTo>
                    <a:lnTo>
                      <a:pt x="115187" y="57762"/>
                    </a:lnTo>
                    <a:cubicBezTo>
                      <a:pt x="148526" y="22485"/>
                      <a:pt x="198979" y="0"/>
                      <a:pt x="255447" y="0"/>
                    </a:cubicBezTo>
                    <a:cubicBezTo>
                      <a:pt x="280544" y="0"/>
                      <a:pt x="304453" y="4442"/>
                      <a:pt x="326199" y="12474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7677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ごみ袋キャラクターのイラスト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64F06F4-EA4C-4B7D-8FD8-064D3A6C77F7}"/>
              </a:ext>
            </a:extLst>
          </p:cNvPr>
          <p:cNvGrpSpPr/>
          <p:nvPr/>
        </p:nvGrpSpPr>
        <p:grpSpPr>
          <a:xfrm>
            <a:off x="1040576" y="1208664"/>
            <a:ext cx="1977464" cy="2066150"/>
            <a:chOff x="511336" y="1030967"/>
            <a:chExt cx="2346015" cy="2451230"/>
          </a:xfrm>
        </p:grpSpPr>
        <p:sp>
          <p:nvSpPr>
            <p:cNvPr id="4" name="フリーフォーム 94">
              <a:extLst>
                <a:ext uri="{FF2B5EF4-FFF2-40B4-BE49-F238E27FC236}">
                  <a16:creationId xmlns:a16="http://schemas.microsoft.com/office/drawing/2014/main" id="{16E380A8-41B5-4255-8D4E-EB926EE8D0F2}"/>
                </a:ext>
              </a:extLst>
            </p:cNvPr>
            <p:cNvSpPr/>
            <p:nvPr/>
          </p:nvSpPr>
          <p:spPr>
            <a:xfrm>
              <a:off x="511336" y="1030967"/>
              <a:ext cx="2346015" cy="2451230"/>
            </a:xfrm>
            <a:custGeom>
              <a:avLst/>
              <a:gdLst>
                <a:gd name="connsiteX0" fmla="*/ 542926 w 1085848"/>
                <a:gd name="connsiteY0" fmla="*/ 0 h 1016025"/>
                <a:gd name="connsiteX1" fmla="*/ 574289 w 1085848"/>
                <a:gd name="connsiteY1" fmla="*/ 21249 h 1016025"/>
                <a:gd name="connsiteX2" fmla="*/ 576013 w 1085848"/>
                <a:gd name="connsiteY2" fmla="*/ 25434 h 1016025"/>
                <a:gd name="connsiteX3" fmla="*/ 588971 w 1085848"/>
                <a:gd name="connsiteY3" fmla="*/ 16462 h 1016025"/>
                <a:gd name="connsiteX4" fmla="*/ 630422 w 1085848"/>
                <a:gd name="connsiteY4" fmla="*/ 9719 h 1016025"/>
                <a:gd name="connsiteX5" fmla="*/ 620045 w 1085848"/>
                <a:gd name="connsiteY5" fmla="*/ 89035 h 1016025"/>
                <a:gd name="connsiteX6" fmla="*/ 598035 w 1085848"/>
                <a:gd name="connsiteY6" fmla="*/ 112194 h 1016025"/>
                <a:gd name="connsiteX7" fmla="*/ 587183 w 1085848"/>
                <a:gd name="connsiteY7" fmla="*/ 119709 h 1016025"/>
                <a:gd name="connsiteX8" fmla="*/ 589918 w 1085848"/>
                <a:gd name="connsiteY8" fmla="*/ 123312 h 1016025"/>
                <a:gd name="connsiteX9" fmla="*/ 593438 w 1085848"/>
                <a:gd name="connsiteY9" fmla="*/ 123968 h 1016025"/>
                <a:gd name="connsiteX10" fmla="*/ 614361 w 1085848"/>
                <a:gd name="connsiteY10" fmla="*/ 146699 h 1016025"/>
                <a:gd name="connsiteX11" fmla="*/ 611878 w 1085848"/>
                <a:gd name="connsiteY11" fmla="*/ 152233 h 1016025"/>
                <a:gd name="connsiteX12" fmla="*/ 622484 w 1085848"/>
                <a:gd name="connsiteY12" fmla="*/ 166201 h 1016025"/>
                <a:gd name="connsiteX13" fmla="*/ 926830 w 1085848"/>
                <a:gd name="connsiteY13" fmla="*/ 436484 h 1016025"/>
                <a:gd name="connsiteX14" fmla="*/ 926830 w 1085848"/>
                <a:gd name="connsiteY14" fmla="*/ 951632 h 1016025"/>
                <a:gd name="connsiteX15" fmla="*/ 159018 w 1085848"/>
                <a:gd name="connsiteY15" fmla="*/ 951632 h 1016025"/>
                <a:gd name="connsiteX16" fmla="*/ 159018 w 1085848"/>
                <a:gd name="connsiteY16" fmla="*/ 436484 h 1016025"/>
                <a:gd name="connsiteX17" fmla="*/ 463364 w 1085848"/>
                <a:gd name="connsiteY17" fmla="*/ 166201 h 1016025"/>
                <a:gd name="connsiteX18" fmla="*/ 473970 w 1085848"/>
                <a:gd name="connsiteY18" fmla="*/ 152233 h 1016025"/>
                <a:gd name="connsiteX19" fmla="*/ 471487 w 1085848"/>
                <a:gd name="connsiteY19" fmla="*/ 146699 h 1016025"/>
                <a:gd name="connsiteX20" fmla="*/ 492411 w 1085848"/>
                <a:gd name="connsiteY20" fmla="*/ 123968 h 1016025"/>
                <a:gd name="connsiteX21" fmla="*/ 495930 w 1085848"/>
                <a:gd name="connsiteY21" fmla="*/ 123312 h 1016025"/>
                <a:gd name="connsiteX22" fmla="*/ 498666 w 1085848"/>
                <a:gd name="connsiteY22" fmla="*/ 119709 h 1016025"/>
                <a:gd name="connsiteX23" fmla="*/ 487813 w 1085848"/>
                <a:gd name="connsiteY23" fmla="*/ 112195 h 1016025"/>
                <a:gd name="connsiteX24" fmla="*/ 465803 w 1085848"/>
                <a:gd name="connsiteY24" fmla="*/ 89035 h 1016025"/>
                <a:gd name="connsiteX25" fmla="*/ 455426 w 1085848"/>
                <a:gd name="connsiteY25" fmla="*/ 9719 h 1016025"/>
                <a:gd name="connsiteX26" fmla="*/ 496878 w 1085848"/>
                <a:gd name="connsiteY26" fmla="*/ 16462 h 1016025"/>
                <a:gd name="connsiteX27" fmla="*/ 509837 w 1085848"/>
                <a:gd name="connsiteY27" fmla="*/ 25434 h 1016025"/>
                <a:gd name="connsiteX28" fmla="*/ 511561 w 1085848"/>
                <a:gd name="connsiteY28" fmla="*/ 21249 h 1016025"/>
                <a:gd name="connsiteX29" fmla="*/ 542926 w 1085848"/>
                <a:gd name="connsiteY29" fmla="*/ 0 h 10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5848" h="1016025">
                  <a:moveTo>
                    <a:pt x="542926" y="0"/>
                  </a:moveTo>
                  <a:cubicBezTo>
                    <a:pt x="555173" y="0"/>
                    <a:pt x="566261" y="8120"/>
                    <a:pt x="574289" y="21249"/>
                  </a:cubicBezTo>
                  <a:lnTo>
                    <a:pt x="576013" y="25434"/>
                  </a:lnTo>
                  <a:lnTo>
                    <a:pt x="588971" y="16462"/>
                  </a:lnTo>
                  <a:cubicBezTo>
                    <a:pt x="604752" y="8076"/>
                    <a:pt x="619815" y="5165"/>
                    <a:pt x="630422" y="9719"/>
                  </a:cubicBezTo>
                  <a:cubicBezTo>
                    <a:pt x="651637" y="18825"/>
                    <a:pt x="646990" y="54336"/>
                    <a:pt x="620045" y="89035"/>
                  </a:cubicBezTo>
                  <a:cubicBezTo>
                    <a:pt x="613308" y="97709"/>
                    <a:pt x="605816" y="105512"/>
                    <a:pt x="598035" y="112194"/>
                  </a:cubicBezTo>
                  <a:lnTo>
                    <a:pt x="587183" y="119709"/>
                  </a:lnTo>
                  <a:lnTo>
                    <a:pt x="589918" y="123312"/>
                  </a:lnTo>
                  <a:lnTo>
                    <a:pt x="593438" y="123968"/>
                  </a:lnTo>
                  <a:cubicBezTo>
                    <a:pt x="606365" y="129785"/>
                    <a:pt x="614361" y="137822"/>
                    <a:pt x="614361" y="146699"/>
                  </a:cubicBezTo>
                  <a:lnTo>
                    <a:pt x="611878" y="152233"/>
                  </a:lnTo>
                  <a:lnTo>
                    <a:pt x="622484" y="166201"/>
                  </a:lnTo>
                  <a:cubicBezTo>
                    <a:pt x="707516" y="267310"/>
                    <a:pt x="808965" y="357404"/>
                    <a:pt x="926830" y="436484"/>
                  </a:cubicBezTo>
                  <a:cubicBezTo>
                    <a:pt x="1138855" y="578738"/>
                    <a:pt x="1138855" y="809378"/>
                    <a:pt x="926830" y="951632"/>
                  </a:cubicBezTo>
                  <a:cubicBezTo>
                    <a:pt x="798861" y="1037490"/>
                    <a:pt x="286987" y="1037490"/>
                    <a:pt x="159018" y="951632"/>
                  </a:cubicBezTo>
                  <a:cubicBezTo>
                    <a:pt x="-53007" y="809378"/>
                    <a:pt x="-53007" y="578738"/>
                    <a:pt x="159018" y="436484"/>
                  </a:cubicBezTo>
                  <a:cubicBezTo>
                    <a:pt x="276883" y="357404"/>
                    <a:pt x="378332" y="267310"/>
                    <a:pt x="463364" y="166201"/>
                  </a:cubicBezTo>
                  <a:lnTo>
                    <a:pt x="473970" y="152233"/>
                  </a:lnTo>
                  <a:lnTo>
                    <a:pt x="471487" y="146699"/>
                  </a:lnTo>
                  <a:cubicBezTo>
                    <a:pt x="471487" y="137822"/>
                    <a:pt x="479483" y="129785"/>
                    <a:pt x="492411" y="123968"/>
                  </a:cubicBezTo>
                  <a:lnTo>
                    <a:pt x="495930" y="123312"/>
                  </a:lnTo>
                  <a:lnTo>
                    <a:pt x="498666" y="119709"/>
                  </a:lnTo>
                  <a:lnTo>
                    <a:pt x="487813" y="112195"/>
                  </a:lnTo>
                  <a:cubicBezTo>
                    <a:pt x="480033" y="105512"/>
                    <a:pt x="472540" y="97710"/>
                    <a:pt x="465803" y="89035"/>
                  </a:cubicBezTo>
                  <a:cubicBezTo>
                    <a:pt x="438858" y="54336"/>
                    <a:pt x="434211" y="18826"/>
                    <a:pt x="455426" y="9719"/>
                  </a:cubicBezTo>
                  <a:cubicBezTo>
                    <a:pt x="466033" y="5166"/>
                    <a:pt x="481098" y="8076"/>
                    <a:pt x="496878" y="16462"/>
                  </a:cubicBezTo>
                  <a:lnTo>
                    <a:pt x="509837" y="25434"/>
                  </a:lnTo>
                  <a:lnTo>
                    <a:pt x="511561" y="21249"/>
                  </a:lnTo>
                  <a:cubicBezTo>
                    <a:pt x="519589" y="8120"/>
                    <a:pt x="530677" y="0"/>
                    <a:pt x="5429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FE7AED23-55A7-4BB8-8F16-3F3D7E6343FB}"/>
                </a:ext>
              </a:extLst>
            </p:cNvPr>
            <p:cNvSpPr/>
            <p:nvPr/>
          </p:nvSpPr>
          <p:spPr bwMode="auto">
            <a:xfrm>
              <a:off x="1511659" y="1307571"/>
              <a:ext cx="342853" cy="134720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46672221-08B4-4EC8-A7F6-5DA796084115}"/>
                </a:ext>
              </a:extLst>
            </p:cNvPr>
            <p:cNvSpPr/>
            <p:nvPr/>
          </p:nvSpPr>
          <p:spPr bwMode="auto">
            <a:xfrm>
              <a:off x="1314962" y="1971675"/>
              <a:ext cx="125218" cy="239766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FB16E1A9-A385-43F6-B9B8-F5B8D046719C}"/>
                </a:ext>
              </a:extLst>
            </p:cNvPr>
            <p:cNvSpPr/>
            <p:nvPr/>
          </p:nvSpPr>
          <p:spPr bwMode="auto">
            <a:xfrm>
              <a:off x="1932182" y="1971675"/>
              <a:ext cx="125218" cy="239766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AC06C76D-2080-46FE-9984-10599946ABB8}"/>
              </a:ext>
            </a:extLst>
          </p:cNvPr>
          <p:cNvGrpSpPr/>
          <p:nvPr/>
        </p:nvGrpSpPr>
        <p:grpSpPr>
          <a:xfrm>
            <a:off x="3797300" y="1279469"/>
            <a:ext cx="2298626" cy="1924540"/>
            <a:chOff x="3112402" y="1030967"/>
            <a:chExt cx="2927693" cy="2451230"/>
          </a:xfrm>
        </p:grpSpPr>
        <p:sp>
          <p:nvSpPr>
            <p:cNvPr id="9" name="フリーフォーム 94">
              <a:extLst>
                <a:ext uri="{FF2B5EF4-FFF2-40B4-BE49-F238E27FC236}">
                  <a16:creationId xmlns:a16="http://schemas.microsoft.com/office/drawing/2014/main" id="{A6DEDD41-DD1C-4ECB-B69F-5AEE314C6B9F}"/>
                </a:ext>
              </a:extLst>
            </p:cNvPr>
            <p:cNvSpPr/>
            <p:nvPr/>
          </p:nvSpPr>
          <p:spPr>
            <a:xfrm>
              <a:off x="3391696" y="1030967"/>
              <a:ext cx="2346015" cy="2451230"/>
            </a:xfrm>
            <a:custGeom>
              <a:avLst/>
              <a:gdLst>
                <a:gd name="connsiteX0" fmla="*/ 542926 w 1085848"/>
                <a:gd name="connsiteY0" fmla="*/ 0 h 1016025"/>
                <a:gd name="connsiteX1" fmla="*/ 574289 w 1085848"/>
                <a:gd name="connsiteY1" fmla="*/ 21249 h 1016025"/>
                <a:gd name="connsiteX2" fmla="*/ 576013 w 1085848"/>
                <a:gd name="connsiteY2" fmla="*/ 25434 h 1016025"/>
                <a:gd name="connsiteX3" fmla="*/ 588971 w 1085848"/>
                <a:gd name="connsiteY3" fmla="*/ 16462 h 1016025"/>
                <a:gd name="connsiteX4" fmla="*/ 630422 w 1085848"/>
                <a:gd name="connsiteY4" fmla="*/ 9719 h 1016025"/>
                <a:gd name="connsiteX5" fmla="*/ 620045 w 1085848"/>
                <a:gd name="connsiteY5" fmla="*/ 89035 h 1016025"/>
                <a:gd name="connsiteX6" fmla="*/ 598035 w 1085848"/>
                <a:gd name="connsiteY6" fmla="*/ 112194 h 1016025"/>
                <a:gd name="connsiteX7" fmla="*/ 587183 w 1085848"/>
                <a:gd name="connsiteY7" fmla="*/ 119709 h 1016025"/>
                <a:gd name="connsiteX8" fmla="*/ 589918 w 1085848"/>
                <a:gd name="connsiteY8" fmla="*/ 123312 h 1016025"/>
                <a:gd name="connsiteX9" fmla="*/ 593438 w 1085848"/>
                <a:gd name="connsiteY9" fmla="*/ 123968 h 1016025"/>
                <a:gd name="connsiteX10" fmla="*/ 614361 w 1085848"/>
                <a:gd name="connsiteY10" fmla="*/ 146699 h 1016025"/>
                <a:gd name="connsiteX11" fmla="*/ 611878 w 1085848"/>
                <a:gd name="connsiteY11" fmla="*/ 152233 h 1016025"/>
                <a:gd name="connsiteX12" fmla="*/ 622484 w 1085848"/>
                <a:gd name="connsiteY12" fmla="*/ 166201 h 1016025"/>
                <a:gd name="connsiteX13" fmla="*/ 926830 w 1085848"/>
                <a:gd name="connsiteY13" fmla="*/ 436484 h 1016025"/>
                <a:gd name="connsiteX14" fmla="*/ 926830 w 1085848"/>
                <a:gd name="connsiteY14" fmla="*/ 951632 h 1016025"/>
                <a:gd name="connsiteX15" fmla="*/ 159018 w 1085848"/>
                <a:gd name="connsiteY15" fmla="*/ 951632 h 1016025"/>
                <a:gd name="connsiteX16" fmla="*/ 159018 w 1085848"/>
                <a:gd name="connsiteY16" fmla="*/ 436484 h 1016025"/>
                <a:gd name="connsiteX17" fmla="*/ 463364 w 1085848"/>
                <a:gd name="connsiteY17" fmla="*/ 166201 h 1016025"/>
                <a:gd name="connsiteX18" fmla="*/ 473970 w 1085848"/>
                <a:gd name="connsiteY18" fmla="*/ 152233 h 1016025"/>
                <a:gd name="connsiteX19" fmla="*/ 471487 w 1085848"/>
                <a:gd name="connsiteY19" fmla="*/ 146699 h 1016025"/>
                <a:gd name="connsiteX20" fmla="*/ 492411 w 1085848"/>
                <a:gd name="connsiteY20" fmla="*/ 123968 h 1016025"/>
                <a:gd name="connsiteX21" fmla="*/ 495930 w 1085848"/>
                <a:gd name="connsiteY21" fmla="*/ 123312 h 1016025"/>
                <a:gd name="connsiteX22" fmla="*/ 498666 w 1085848"/>
                <a:gd name="connsiteY22" fmla="*/ 119709 h 1016025"/>
                <a:gd name="connsiteX23" fmla="*/ 487813 w 1085848"/>
                <a:gd name="connsiteY23" fmla="*/ 112195 h 1016025"/>
                <a:gd name="connsiteX24" fmla="*/ 465803 w 1085848"/>
                <a:gd name="connsiteY24" fmla="*/ 89035 h 1016025"/>
                <a:gd name="connsiteX25" fmla="*/ 455426 w 1085848"/>
                <a:gd name="connsiteY25" fmla="*/ 9719 h 1016025"/>
                <a:gd name="connsiteX26" fmla="*/ 496878 w 1085848"/>
                <a:gd name="connsiteY26" fmla="*/ 16462 h 1016025"/>
                <a:gd name="connsiteX27" fmla="*/ 509837 w 1085848"/>
                <a:gd name="connsiteY27" fmla="*/ 25434 h 1016025"/>
                <a:gd name="connsiteX28" fmla="*/ 511561 w 1085848"/>
                <a:gd name="connsiteY28" fmla="*/ 21249 h 1016025"/>
                <a:gd name="connsiteX29" fmla="*/ 542926 w 1085848"/>
                <a:gd name="connsiteY29" fmla="*/ 0 h 10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5848" h="1016025">
                  <a:moveTo>
                    <a:pt x="542926" y="0"/>
                  </a:moveTo>
                  <a:cubicBezTo>
                    <a:pt x="555173" y="0"/>
                    <a:pt x="566261" y="8120"/>
                    <a:pt x="574289" y="21249"/>
                  </a:cubicBezTo>
                  <a:lnTo>
                    <a:pt x="576013" y="25434"/>
                  </a:lnTo>
                  <a:lnTo>
                    <a:pt x="588971" y="16462"/>
                  </a:lnTo>
                  <a:cubicBezTo>
                    <a:pt x="604752" y="8076"/>
                    <a:pt x="619815" y="5165"/>
                    <a:pt x="630422" y="9719"/>
                  </a:cubicBezTo>
                  <a:cubicBezTo>
                    <a:pt x="651637" y="18825"/>
                    <a:pt x="646990" y="54336"/>
                    <a:pt x="620045" y="89035"/>
                  </a:cubicBezTo>
                  <a:cubicBezTo>
                    <a:pt x="613308" y="97709"/>
                    <a:pt x="605816" y="105512"/>
                    <a:pt x="598035" y="112194"/>
                  </a:cubicBezTo>
                  <a:lnTo>
                    <a:pt x="587183" y="119709"/>
                  </a:lnTo>
                  <a:lnTo>
                    <a:pt x="589918" y="123312"/>
                  </a:lnTo>
                  <a:lnTo>
                    <a:pt x="593438" y="123968"/>
                  </a:lnTo>
                  <a:cubicBezTo>
                    <a:pt x="606365" y="129785"/>
                    <a:pt x="614361" y="137822"/>
                    <a:pt x="614361" y="146699"/>
                  </a:cubicBezTo>
                  <a:lnTo>
                    <a:pt x="611878" y="152233"/>
                  </a:lnTo>
                  <a:lnTo>
                    <a:pt x="622484" y="166201"/>
                  </a:lnTo>
                  <a:cubicBezTo>
                    <a:pt x="707516" y="267310"/>
                    <a:pt x="808965" y="357404"/>
                    <a:pt x="926830" y="436484"/>
                  </a:cubicBezTo>
                  <a:cubicBezTo>
                    <a:pt x="1138855" y="578738"/>
                    <a:pt x="1138855" y="809378"/>
                    <a:pt x="926830" y="951632"/>
                  </a:cubicBezTo>
                  <a:cubicBezTo>
                    <a:pt x="798861" y="1037490"/>
                    <a:pt x="286987" y="1037490"/>
                    <a:pt x="159018" y="951632"/>
                  </a:cubicBezTo>
                  <a:cubicBezTo>
                    <a:pt x="-53007" y="809378"/>
                    <a:pt x="-53007" y="578738"/>
                    <a:pt x="159018" y="436484"/>
                  </a:cubicBezTo>
                  <a:cubicBezTo>
                    <a:pt x="276883" y="357404"/>
                    <a:pt x="378332" y="267310"/>
                    <a:pt x="463364" y="166201"/>
                  </a:cubicBezTo>
                  <a:lnTo>
                    <a:pt x="473970" y="152233"/>
                  </a:lnTo>
                  <a:lnTo>
                    <a:pt x="471487" y="146699"/>
                  </a:lnTo>
                  <a:cubicBezTo>
                    <a:pt x="471487" y="137822"/>
                    <a:pt x="479483" y="129785"/>
                    <a:pt x="492411" y="123968"/>
                  </a:cubicBezTo>
                  <a:lnTo>
                    <a:pt x="495930" y="123312"/>
                  </a:lnTo>
                  <a:lnTo>
                    <a:pt x="498666" y="119709"/>
                  </a:lnTo>
                  <a:lnTo>
                    <a:pt x="487813" y="112195"/>
                  </a:lnTo>
                  <a:cubicBezTo>
                    <a:pt x="480033" y="105512"/>
                    <a:pt x="472540" y="97710"/>
                    <a:pt x="465803" y="89035"/>
                  </a:cubicBezTo>
                  <a:cubicBezTo>
                    <a:pt x="438858" y="54336"/>
                    <a:pt x="434211" y="18826"/>
                    <a:pt x="455426" y="9719"/>
                  </a:cubicBezTo>
                  <a:cubicBezTo>
                    <a:pt x="466033" y="5166"/>
                    <a:pt x="481098" y="8076"/>
                    <a:pt x="496878" y="16462"/>
                  </a:cubicBezTo>
                  <a:lnTo>
                    <a:pt x="509837" y="25434"/>
                  </a:lnTo>
                  <a:lnTo>
                    <a:pt x="511561" y="21249"/>
                  </a:lnTo>
                  <a:cubicBezTo>
                    <a:pt x="519589" y="8120"/>
                    <a:pt x="530677" y="0"/>
                    <a:pt x="5429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4EF0F1A8-2F7E-4ADC-84F4-99523FD546B5}"/>
                </a:ext>
              </a:extLst>
            </p:cNvPr>
            <p:cNvSpPr/>
            <p:nvPr/>
          </p:nvSpPr>
          <p:spPr bwMode="auto">
            <a:xfrm>
              <a:off x="4392019" y="1307571"/>
              <a:ext cx="342853" cy="134720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4D8E2AF0-C17F-439D-846C-0C7E421CBCF0}"/>
                </a:ext>
              </a:extLst>
            </p:cNvPr>
            <p:cNvSpPr/>
            <p:nvPr/>
          </p:nvSpPr>
          <p:spPr>
            <a:xfrm rot="20722837" flipH="1">
              <a:off x="3112402" y="2150391"/>
              <a:ext cx="750548" cy="1000888"/>
            </a:xfrm>
            <a:custGeom>
              <a:avLst/>
              <a:gdLst>
                <a:gd name="connsiteX0" fmla="*/ 654240 w 1170788"/>
                <a:gd name="connsiteY0" fmla="*/ 2 h 1528762"/>
                <a:gd name="connsiteX1" fmla="*/ 733589 w 1170788"/>
                <a:gd name="connsiteY1" fmla="*/ 129944 h 1528762"/>
                <a:gd name="connsiteX2" fmla="*/ 750430 w 1170788"/>
                <a:gd name="connsiteY2" fmla="*/ 506823 h 1528762"/>
                <a:gd name="connsiteX3" fmla="*/ 754213 w 1170788"/>
                <a:gd name="connsiteY3" fmla="*/ 583516 h 1528762"/>
                <a:gd name="connsiteX4" fmla="*/ 759431 w 1170788"/>
                <a:gd name="connsiteY4" fmla="*/ 498884 h 1528762"/>
                <a:gd name="connsiteX5" fmla="*/ 776051 w 1170788"/>
                <a:gd name="connsiteY5" fmla="*/ 192791 h 1528762"/>
                <a:gd name="connsiteX6" fmla="*/ 859076 w 1170788"/>
                <a:gd name="connsiteY6" fmla="*/ 73820 h 1528762"/>
                <a:gd name="connsiteX7" fmla="*/ 939452 w 1170788"/>
                <a:gd name="connsiteY7" fmla="*/ 195251 h 1528762"/>
                <a:gd name="connsiteX8" fmla="*/ 966888 w 1170788"/>
                <a:gd name="connsiteY8" fmla="*/ 739710 h 1528762"/>
                <a:gd name="connsiteX9" fmla="*/ 969780 w 1170788"/>
                <a:gd name="connsiteY9" fmla="*/ 791577 h 1528762"/>
                <a:gd name="connsiteX10" fmla="*/ 979307 w 1170788"/>
                <a:gd name="connsiteY10" fmla="*/ 655385 h 1528762"/>
                <a:gd name="connsiteX11" fmla="*/ 996594 w 1170788"/>
                <a:gd name="connsiteY11" fmla="*/ 379603 h 1528762"/>
                <a:gd name="connsiteX12" fmla="*/ 1067682 w 1170788"/>
                <a:gd name="connsiteY12" fmla="*/ 289504 h 1528762"/>
                <a:gd name="connsiteX13" fmla="*/ 1136502 w 1170788"/>
                <a:gd name="connsiteY13" fmla="*/ 381466 h 1528762"/>
                <a:gd name="connsiteX14" fmla="*/ 1170788 w 1170788"/>
                <a:gd name="connsiteY14" fmla="*/ 962602 h 1528762"/>
                <a:gd name="connsiteX15" fmla="*/ 1162361 w 1170788"/>
                <a:gd name="connsiteY15" fmla="*/ 962602 h 1528762"/>
                <a:gd name="connsiteX16" fmla="*/ 1162361 w 1170788"/>
                <a:gd name="connsiteY16" fmla="*/ 1192212 h 1528762"/>
                <a:gd name="connsiteX17" fmla="*/ 825811 w 1170788"/>
                <a:gd name="connsiteY17" fmla="*/ 1528762 h 1528762"/>
                <a:gd name="connsiteX18" fmla="*/ 692157 w 1170788"/>
                <a:gd name="connsiteY18" fmla="*/ 1528762 h 1528762"/>
                <a:gd name="connsiteX19" fmla="*/ 362445 w 1170788"/>
                <a:gd name="connsiteY19" fmla="*/ 1260039 h 1528762"/>
                <a:gd name="connsiteX20" fmla="*/ 361063 w 1170788"/>
                <a:gd name="connsiteY20" fmla="*/ 1246329 h 1528762"/>
                <a:gd name="connsiteX21" fmla="*/ 34811 w 1170788"/>
                <a:gd name="connsiteY21" fmla="*/ 932813 h 1528762"/>
                <a:gd name="connsiteX22" fmla="*/ 31620 w 1170788"/>
                <a:gd name="connsiteY22" fmla="*/ 772541 h 1528762"/>
                <a:gd name="connsiteX23" fmla="*/ 111095 w 1170788"/>
                <a:gd name="connsiteY23" fmla="*/ 737752 h 1528762"/>
                <a:gd name="connsiteX24" fmla="*/ 191892 w 1170788"/>
                <a:gd name="connsiteY24" fmla="*/ 769351 h 1528762"/>
                <a:gd name="connsiteX25" fmla="*/ 346028 w 1170788"/>
                <a:gd name="connsiteY25" fmla="*/ 917469 h 1528762"/>
                <a:gd name="connsiteX26" fmla="*/ 349201 w 1170788"/>
                <a:gd name="connsiteY26" fmla="*/ 862400 h 1528762"/>
                <a:gd name="connsiteX27" fmla="*/ 382232 w 1170788"/>
                <a:gd name="connsiteY27" fmla="*/ 274197 h 1528762"/>
                <a:gd name="connsiteX28" fmla="*/ 453320 w 1170788"/>
                <a:gd name="connsiteY28" fmla="*/ 168544 h 1528762"/>
                <a:gd name="connsiteX29" fmla="*/ 522140 w 1170788"/>
                <a:gd name="connsiteY29" fmla="*/ 276382 h 1528762"/>
                <a:gd name="connsiteX30" fmla="*/ 537403 w 1170788"/>
                <a:gd name="connsiteY30" fmla="*/ 602005 h 1528762"/>
                <a:gd name="connsiteX31" fmla="*/ 542218 w 1170788"/>
                <a:gd name="connsiteY31" fmla="*/ 694401 h 1528762"/>
                <a:gd name="connsiteX32" fmla="*/ 548702 w 1170788"/>
                <a:gd name="connsiteY32" fmla="*/ 580863 h 1528762"/>
                <a:gd name="connsiteX33" fmla="*/ 572276 w 1170788"/>
                <a:gd name="connsiteY33" fmla="*/ 127312 h 1528762"/>
                <a:gd name="connsiteX34" fmla="*/ 654240 w 1170788"/>
                <a:gd name="connsiteY34" fmla="*/ 2 h 1528762"/>
                <a:gd name="connsiteX0" fmla="*/ 654240 w 1170788"/>
                <a:gd name="connsiteY0" fmla="*/ 2 h 1528762"/>
                <a:gd name="connsiteX1" fmla="*/ 733589 w 1170788"/>
                <a:gd name="connsiteY1" fmla="*/ 129944 h 1528762"/>
                <a:gd name="connsiteX2" fmla="*/ 750430 w 1170788"/>
                <a:gd name="connsiteY2" fmla="*/ 506823 h 1528762"/>
                <a:gd name="connsiteX3" fmla="*/ 761357 w 1170788"/>
                <a:gd name="connsiteY3" fmla="*/ 707341 h 1528762"/>
                <a:gd name="connsiteX4" fmla="*/ 759431 w 1170788"/>
                <a:gd name="connsiteY4" fmla="*/ 498884 h 1528762"/>
                <a:gd name="connsiteX5" fmla="*/ 776051 w 1170788"/>
                <a:gd name="connsiteY5" fmla="*/ 192791 h 1528762"/>
                <a:gd name="connsiteX6" fmla="*/ 859076 w 1170788"/>
                <a:gd name="connsiteY6" fmla="*/ 73820 h 1528762"/>
                <a:gd name="connsiteX7" fmla="*/ 939452 w 1170788"/>
                <a:gd name="connsiteY7" fmla="*/ 195251 h 1528762"/>
                <a:gd name="connsiteX8" fmla="*/ 966888 w 1170788"/>
                <a:gd name="connsiteY8" fmla="*/ 739710 h 1528762"/>
                <a:gd name="connsiteX9" fmla="*/ 969780 w 1170788"/>
                <a:gd name="connsiteY9" fmla="*/ 791577 h 1528762"/>
                <a:gd name="connsiteX10" fmla="*/ 979307 w 1170788"/>
                <a:gd name="connsiteY10" fmla="*/ 655385 h 1528762"/>
                <a:gd name="connsiteX11" fmla="*/ 996594 w 1170788"/>
                <a:gd name="connsiteY11" fmla="*/ 379603 h 1528762"/>
                <a:gd name="connsiteX12" fmla="*/ 1067682 w 1170788"/>
                <a:gd name="connsiteY12" fmla="*/ 289504 h 1528762"/>
                <a:gd name="connsiteX13" fmla="*/ 1136502 w 1170788"/>
                <a:gd name="connsiteY13" fmla="*/ 381466 h 1528762"/>
                <a:gd name="connsiteX14" fmla="*/ 1170788 w 1170788"/>
                <a:gd name="connsiteY14" fmla="*/ 962602 h 1528762"/>
                <a:gd name="connsiteX15" fmla="*/ 1162361 w 1170788"/>
                <a:gd name="connsiteY15" fmla="*/ 962602 h 1528762"/>
                <a:gd name="connsiteX16" fmla="*/ 1162361 w 1170788"/>
                <a:gd name="connsiteY16" fmla="*/ 1192212 h 1528762"/>
                <a:gd name="connsiteX17" fmla="*/ 825811 w 1170788"/>
                <a:gd name="connsiteY17" fmla="*/ 1528762 h 1528762"/>
                <a:gd name="connsiteX18" fmla="*/ 692157 w 1170788"/>
                <a:gd name="connsiteY18" fmla="*/ 1528762 h 1528762"/>
                <a:gd name="connsiteX19" fmla="*/ 362445 w 1170788"/>
                <a:gd name="connsiteY19" fmla="*/ 1260039 h 1528762"/>
                <a:gd name="connsiteX20" fmla="*/ 361063 w 1170788"/>
                <a:gd name="connsiteY20" fmla="*/ 1246329 h 1528762"/>
                <a:gd name="connsiteX21" fmla="*/ 34811 w 1170788"/>
                <a:gd name="connsiteY21" fmla="*/ 932813 h 1528762"/>
                <a:gd name="connsiteX22" fmla="*/ 31620 w 1170788"/>
                <a:gd name="connsiteY22" fmla="*/ 772541 h 1528762"/>
                <a:gd name="connsiteX23" fmla="*/ 111095 w 1170788"/>
                <a:gd name="connsiteY23" fmla="*/ 737752 h 1528762"/>
                <a:gd name="connsiteX24" fmla="*/ 191892 w 1170788"/>
                <a:gd name="connsiteY24" fmla="*/ 769351 h 1528762"/>
                <a:gd name="connsiteX25" fmla="*/ 346028 w 1170788"/>
                <a:gd name="connsiteY25" fmla="*/ 917469 h 1528762"/>
                <a:gd name="connsiteX26" fmla="*/ 349201 w 1170788"/>
                <a:gd name="connsiteY26" fmla="*/ 862400 h 1528762"/>
                <a:gd name="connsiteX27" fmla="*/ 382232 w 1170788"/>
                <a:gd name="connsiteY27" fmla="*/ 274197 h 1528762"/>
                <a:gd name="connsiteX28" fmla="*/ 453320 w 1170788"/>
                <a:gd name="connsiteY28" fmla="*/ 168544 h 1528762"/>
                <a:gd name="connsiteX29" fmla="*/ 522140 w 1170788"/>
                <a:gd name="connsiteY29" fmla="*/ 276382 h 1528762"/>
                <a:gd name="connsiteX30" fmla="*/ 537403 w 1170788"/>
                <a:gd name="connsiteY30" fmla="*/ 602005 h 1528762"/>
                <a:gd name="connsiteX31" fmla="*/ 542218 w 1170788"/>
                <a:gd name="connsiteY31" fmla="*/ 694401 h 1528762"/>
                <a:gd name="connsiteX32" fmla="*/ 548702 w 1170788"/>
                <a:gd name="connsiteY32" fmla="*/ 580863 h 1528762"/>
                <a:gd name="connsiteX33" fmla="*/ 572276 w 1170788"/>
                <a:gd name="connsiteY33" fmla="*/ 127312 h 1528762"/>
                <a:gd name="connsiteX34" fmla="*/ 654240 w 1170788"/>
                <a:gd name="connsiteY34" fmla="*/ 2 h 1528762"/>
                <a:gd name="connsiteX0" fmla="*/ 654240 w 1170788"/>
                <a:gd name="connsiteY0" fmla="*/ 2 h 1528762"/>
                <a:gd name="connsiteX1" fmla="*/ 733589 w 1170788"/>
                <a:gd name="connsiteY1" fmla="*/ 129944 h 1528762"/>
                <a:gd name="connsiteX2" fmla="*/ 750430 w 1170788"/>
                <a:gd name="connsiteY2" fmla="*/ 506823 h 1528762"/>
                <a:gd name="connsiteX3" fmla="*/ 761357 w 1170788"/>
                <a:gd name="connsiteY3" fmla="*/ 707341 h 1528762"/>
                <a:gd name="connsiteX4" fmla="*/ 759431 w 1170788"/>
                <a:gd name="connsiteY4" fmla="*/ 498884 h 1528762"/>
                <a:gd name="connsiteX5" fmla="*/ 776051 w 1170788"/>
                <a:gd name="connsiteY5" fmla="*/ 192791 h 1528762"/>
                <a:gd name="connsiteX6" fmla="*/ 859076 w 1170788"/>
                <a:gd name="connsiteY6" fmla="*/ 73820 h 1528762"/>
                <a:gd name="connsiteX7" fmla="*/ 939452 w 1170788"/>
                <a:gd name="connsiteY7" fmla="*/ 195251 h 1528762"/>
                <a:gd name="connsiteX8" fmla="*/ 966888 w 1170788"/>
                <a:gd name="connsiteY8" fmla="*/ 739710 h 1528762"/>
                <a:gd name="connsiteX9" fmla="*/ 969780 w 1170788"/>
                <a:gd name="connsiteY9" fmla="*/ 791577 h 1528762"/>
                <a:gd name="connsiteX10" fmla="*/ 979307 w 1170788"/>
                <a:gd name="connsiteY10" fmla="*/ 655385 h 1528762"/>
                <a:gd name="connsiteX11" fmla="*/ 996594 w 1170788"/>
                <a:gd name="connsiteY11" fmla="*/ 379603 h 1528762"/>
                <a:gd name="connsiteX12" fmla="*/ 1067682 w 1170788"/>
                <a:gd name="connsiteY12" fmla="*/ 289504 h 1528762"/>
                <a:gd name="connsiteX13" fmla="*/ 1136502 w 1170788"/>
                <a:gd name="connsiteY13" fmla="*/ 381466 h 1528762"/>
                <a:gd name="connsiteX14" fmla="*/ 1170788 w 1170788"/>
                <a:gd name="connsiteY14" fmla="*/ 962602 h 1528762"/>
                <a:gd name="connsiteX15" fmla="*/ 1162361 w 1170788"/>
                <a:gd name="connsiteY15" fmla="*/ 1192212 h 1528762"/>
                <a:gd name="connsiteX16" fmla="*/ 825811 w 1170788"/>
                <a:gd name="connsiteY16" fmla="*/ 1528762 h 1528762"/>
                <a:gd name="connsiteX17" fmla="*/ 692157 w 1170788"/>
                <a:gd name="connsiteY17" fmla="*/ 1528762 h 1528762"/>
                <a:gd name="connsiteX18" fmla="*/ 362445 w 1170788"/>
                <a:gd name="connsiteY18" fmla="*/ 1260039 h 1528762"/>
                <a:gd name="connsiteX19" fmla="*/ 361063 w 1170788"/>
                <a:gd name="connsiteY19" fmla="*/ 1246329 h 1528762"/>
                <a:gd name="connsiteX20" fmla="*/ 34811 w 1170788"/>
                <a:gd name="connsiteY20" fmla="*/ 932813 h 1528762"/>
                <a:gd name="connsiteX21" fmla="*/ 31620 w 1170788"/>
                <a:gd name="connsiteY21" fmla="*/ 772541 h 1528762"/>
                <a:gd name="connsiteX22" fmla="*/ 111095 w 1170788"/>
                <a:gd name="connsiteY22" fmla="*/ 737752 h 1528762"/>
                <a:gd name="connsiteX23" fmla="*/ 191892 w 1170788"/>
                <a:gd name="connsiteY23" fmla="*/ 769351 h 1528762"/>
                <a:gd name="connsiteX24" fmla="*/ 346028 w 1170788"/>
                <a:gd name="connsiteY24" fmla="*/ 917469 h 1528762"/>
                <a:gd name="connsiteX25" fmla="*/ 349201 w 1170788"/>
                <a:gd name="connsiteY25" fmla="*/ 862400 h 1528762"/>
                <a:gd name="connsiteX26" fmla="*/ 382232 w 1170788"/>
                <a:gd name="connsiteY26" fmla="*/ 274197 h 1528762"/>
                <a:gd name="connsiteX27" fmla="*/ 453320 w 1170788"/>
                <a:gd name="connsiteY27" fmla="*/ 168544 h 1528762"/>
                <a:gd name="connsiteX28" fmla="*/ 522140 w 1170788"/>
                <a:gd name="connsiteY28" fmla="*/ 276382 h 1528762"/>
                <a:gd name="connsiteX29" fmla="*/ 537403 w 1170788"/>
                <a:gd name="connsiteY29" fmla="*/ 602005 h 1528762"/>
                <a:gd name="connsiteX30" fmla="*/ 542218 w 1170788"/>
                <a:gd name="connsiteY30" fmla="*/ 694401 h 1528762"/>
                <a:gd name="connsiteX31" fmla="*/ 548702 w 1170788"/>
                <a:gd name="connsiteY31" fmla="*/ 580863 h 1528762"/>
                <a:gd name="connsiteX32" fmla="*/ 572276 w 1170788"/>
                <a:gd name="connsiteY32" fmla="*/ 127312 h 1528762"/>
                <a:gd name="connsiteX33" fmla="*/ 654240 w 1170788"/>
                <a:gd name="connsiteY33" fmla="*/ 2 h 1528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70788" h="1528762">
                  <a:moveTo>
                    <a:pt x="654240" y="2"/>
                  </a:moveTo>
                  <a:cubicBezTo>
                    <a:pt x="705251" y="441"/>
                    <a:pt x="731869" y="55681"/>
                    <a:pt x="733589" y="129944"/>
                  </a:cubicBezTo>
                  <a:cubicBezTo>
                    <a:pt x="734529" y="170557"/>
                    <a:pt x="741647" y="326795"/>
                    <a:pt x="750430" y="506823"/>
                  </a:cubicBezTo>
                  <a:lnTo>
                    <a:pt x="761357" y="707341"/>
                  </a:lnTo>
                  <a:cubicBezTo>
                    <a:pt x="763096" y="679130"/>
                    <a:pt x="757692" y="527095"/>
                    <a:pt x="759431" y="498884"/>
                  </a:cubicBezTo>
                  <a:cubicBezTo>
                    <a:pt x="768732" y="346976"/>
                    <a:pt x="776074" y="221339"/>
                    <a:pt x="776051" y="192791"/>
                  </a:cubicBezTo>
                  <a:cubicBezTo>
                    <a:pt x="776007" y="135693"/>
                    <a:pt x="807406" y="73410"/>
                    <a:pt x="859076" y="73820"/>
                  </a:cubicBezTo>
                  <a:cubicBezTo>
                    <a:pt x="910747" y="74230"/>
                    <a:pt x="937710" y="125852"/>
                    <a:pt x="939452" y="195251"/>
                  </a:cubicBezTo>
                  <a:cubicBezTo>
                    <a:pt x="940758" y="247300"/>
                    <a:pt x="953835" y="502574"/>
                    <a:pt x="966888" y="739710"/>
                  </a:cubicBezTo>
                  <a:lnTo>
                    <a:pt x="969780" y="791577"/>
                  </a:lnTo>
                  <a:lnTo>
                    <a:pt x="979307" y="655385"/>
                  </a:lnTo>
                  <a:cubicBezTo>
                    <a:pt x="988657" y="521308"/>
                    <a:pt x="996615" y="403926"/>
                    <a:pt x="996594" y="379603"/>
                  </a:cubicBezTo>
                  <a:cubicBezTo>
                    <a:pt x="996555" y="336362"/>
                    <a:pt x="1023440" y="289193"/>
                    <a:pt x="1067682" y="289504"/>
                  </a:cubicBezTo>
                  <a:cubicBezTo>
                    <a:pt x="1111924" y="289814"/>
                    <a:pt x="1135011" y="328908"/>
                    <a:pt x="1136502" y="381466"/>
                  </a:cubicBezTo>
                  <a:cubicBezTo>
                    <a:pt x="1137993" y="434024"/>
                    <a:pt x="1157402" y="760195"/>
                    <a:pt x="1170788" y="962602"/>
                  </a:cubicBezTo>
                  <a:lnTo>
                    <a:pt x="1162361" y="1192212"/>
                  </a:lnTo>
                  <a:cubicBezTo>
                    <a:pt x="1162361" y="1378083"/>
                    <a:pt x="1011682" y="1528762"/>
                    <a:pt x="825811" y="1528762"/>
                  </a:cubicBezTo>
                  <a:lnTo>
                    <a:pt x="692157" y="1528762"/>
                  </a:lnTo>
                  <a:cubicBezTo>
                    <a:pt x="529520" y="1528762"/>
                    <a:pt x="393827" y="1413399"/>
                    <a:pt x="362445" y="1260039"/>
                  </a:cubicBezTo>
                  <a:lnTo>
                    <a:pt x="361063" y="1246329"/>
                  </a:lnTo>
                  <a:lnTo>
                    <a:pt x="34811" y="932813"/>
                  </a:lnTo>
                  <a:cubicBezTo>
                    <a:pt x="-10329" y="889436"/>
                    <a:pt x="-11757" y="817680"/>
                    <a:pt x="31620" y="772541"/>
                  </a:cubicBezTo>
                  <a:cubicBezTo>
                    <a:pt x="53309" y="749971"/>
                    <a:pt x="82092" y="738330"/>
                    <a:pt x="111095" y="737752"/>
                  </a:cubicBezTo>
                  <a:cubicBezTo>
                    <a:pt x="140099" y="737175"/>
                    <a:pt x="169323" y="747662"/>
                    <a:pt x="191892" y="769351"/>
                  </a:cubicBezTo>
                  <a:lnTo>
                    <a:pt x="346028" y="917469"/>
                  </a:lnTo>
                  <a:lnTo>
                    <a:pt x="349201" y="862400"/>
                  </a:lnTo>
                  <a:cubicBezTo>
                    <a:pt x="362989" y="626983"/>
                    <a:pt x="382265" y="318565"/>
                    <a:pt x="382232" y="274197"/>
                  </a:cubicBezTo>
                  <a:cubicBezTo>
                    <a:pt x="382193" y="223491"/>
                    <a:pt x="409078" y="168180"/>
                    <a:pt x="453320" y="168544"/>
                  </a:cubicBezTo>
                  <a:cubicBezTo>
                    <a:pt x="497562" y="168908"/>
                    <a:pt x="520649" y="214751"/>
                    <a:pt x="522140" y="276382"/>
                  </a:cubicBezTo>
                  <a:cubicBezTo>
                    <a:pt x="522979" y="311049"/>
                    <a:pt x="529487" y="447235"/>
                    <a:pt x="537403" y="602005"/>
                  </a:cubicBezTo>
                  <a:lnTo>
                    <a:pt x="542218" y="694401"/>
                  </a:lnTo>
                  <a:lnTo>
                    <a:pt x="548702" y="580863"/>
                  </a:lnTo>
                  <a:cubicBezTo>
                    <a:pt x="560972" y="366019"/>
                    <a:pt x="572304" y="165499"/>
                    <a:pt x="572276" y="127312"/>
                  </a:cubicBezTo>
                  <a:cubicBezTo>
                    <a:pt x="572232" y="66212"/>
                    <a:pt x="603230" y="-437"/>
                    <a:pt x="654240" y="2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B6CACC95-6B7B-422E-AC90-2AC998C679D6}"/>
                </a:ext>
              </a:extLst>
            </p:cNvPr>
            <p:cNvSpPr/>
            <p:nvPr/>
          </p:nvSpPr>
          <p:spPr>
            <a:xfrm rot="680361">
              <a:off x="5289545" y="2160481"/>
              <a:ext cx="750550" cy="1000886"/>
            </a:xfrm>
            <a:custGeom>
              <a:avLst/>
              <a:gdLst>
                <a:gd name="connsiteX0" fmla="*/ 654240 w 1170788"/>
                <a:gd name="connsiteY0" fmla="*/ 2 h 1528762"/>
                <a:gd name="connsiteX1" fmla="*/ 733589 w 1170788"/>
                <a:gd name="connsiteY1" fmla="*/ 129944 h 1528762"/>
                <a:gd name="connsiteX2" fmla="*/ 750430 w 1170788"/>
                <a:gd name="connsiteY2" fmla="*/ 506823 h 1528762"/>
                <a:gd name="connsiteX3" fmla="*/ 754213 w 1170788"/>
                <a:gd name="connsiteY3" fmla="*/ 583516 h 1528762"/>
                <a:gd name="connsiteX4" fmla="*/ 759431 w 1170788"/>
                <a:gd name="connsiteY4" fmla="*/ 498884 h 1528762"/>
                <a:gd name="connsiteX5" fmla="*/ 776051 w 1170788"/>
                <a:gd name="connsiteY5" fmla="*/ 192791 h 1528762"/>
                <a:gd name="connsiteX6" fmla="*/ 859076 w 1170788"/>
                <a:gd name="connsiteY6" fmla="*/ 73820 h 1528762"/>
                <a:gd name="connsiteX7" fmla="*/ 939452 w 1170788"/>
                <a:gd name="connsiteY7" fmla="*/ 195251 h 1528762"/>
                <a:gd name="connsiteX8" fmla="*/ 966888 w 1170788"/>
                <a:gd name="connsiteY8" fmla="*/ 739710 h 1528762"/>
                <a:gd name="connsiteX9" fmla="*/ 969780 w 1170788"/>
                <a:gd name="connsiteY9" fmla="*/ 791577 h 1528762"/>
                <a:gd name="connsiteX10" fmla="*/ 979307 w 1170788"/>
                <a:gd name="connsiteY10" fmla="*/ 655385 h 1528762"/>
                <a:gd name="connsiteX11" fmla="*/ 996594 w 1170788"/>
                <a:gd name="connsiteY11" fmla="*/ 379603 h 1528762"/>
                <a:gd name="connsiteX12" fmla="*/ 1067682 w 1170788"/>
                <a:gd name="connsiteY12" fmla="*/ 289504 h 1528762"/>
                <a:gd name="connsiteX13" fmla="*/ 1136502 w 1170788"/>
                <a:gd name="connsiteY13" fmla="*/ 381466 h 1528762"/>
                <a:gd name="connsiteX14" fmla="*/ 1170788 w 1170788"/>
                <a:gd name="connsiteY14" fmla="*/ 962602 h 1528762"/>
                <a:gd name="connsiteX15" fmla="*/ 1162361 w 1170788"/>
                <a:gd name="connsiteY15" fmla="*/ 962602 h 1528762"/>
                <a:gd name="connsiteX16" fmla="*/ 1162361 w 1170788"/>
                <a:gd name="connsiteY16" fmla="*/ 1192212 h 1528762"/>
                <a:gd name="connsiteX17" fmla="*/ 825811 w 1170788"/>
                <a:gd name="connsiteY17" fmla="*/ 1528762 h 1528762"/>
                <a:gd name="connsiteX18" fmla="*/ 692157 w 1170788"/>
                <a:gd name="connsiteY18" fmla="*/ 1528762 h 1528762"/>
                <a:gd name="connsiteX19" fmla="*/ 362445 w 1170788"/>
                <a:gd name="connsiteY19" fmla="*/ 1260039 h 1528762"/>
                <a:gd name="connsiteX20" fmla="*/ 361063 w 1170788"/>
                <a:gd name="connsiteY20" fmla="*/ 1246329 h 1528762"/>
                <a:gd name="connsiteX21" fmla="*/ 34811 w 1170788"/>
                <a:gd name="connsiteY21" fmla="*/ 932813 h 1528762"/>
                <a:gd name="connsiteX22" fmla="*/ 31620 w 1170788"/>
                <a:gd name="connsiteY22" fmla="*/ 772541 h 1528762"/>
                <a:gd name="connsiteX23" fmla="*/ 111095 w 1170788"/>
                <a:gd name="connsiteY23" fmla="*/ 737752 h 1528762"/>
                <a:gd name="connsiteX24" fmla="*/ 191892 w 1170788"/>
                <a:gd name="connsiteY24" fmla="*/ 769351 h 1528762"/>
                <a:gd name="connsiteX25" fmla="*/ 346028 w 1170788"/>
                <a:gd name="connsiteY25" fmla="*/ 917469 h 1528762"/>
                <a:gd name="connsiteX26" fmla="*/ 349201 w 1170788"/>
                <a:gd name="connsiteY26" fmla="*/ 862400 h 1528762"/>
                <a:gd name="connsiteX27" fmla="*/ 382232 w 1170788"/>
                <a:gd name="connsiteY27" fmla="*/ 274197 h 1528762"/>
                <a:gd name="connsiteX28" fmla="*/ 453320 w 1170788"/>
                <a:gd name="connsiteY28" fmla="*/ 168544 h 1528762"/>
                <a:gd name="connsiteX29" fmla="*/ 522140 w 1170788"/>
                <a:gd name="connsiteY29" fmla="*/ 276382 h 1528762"/>
                <a:gd name="connsiteX30" fmla="*/ 537403 w 1170788"/>
                <a:gd name="connsiteY30" fmla="*/ 602005 h 1528762"/>
                <a:gd name="connsiteX31" fmla="*/ 542218 w 1170788"/>
                <a:gd name="connsiteY31" fmla="*/ 694401 h 1528762"/>
                <a:gd name="connsiteX32" fmla="*/ 548702 w 1170788"/>
                <a:gd name="connsiteY32" fmla="*/ 580863 h 1528762"/>
                <a:gd name="connsiteX33" fmla="*/ 572276 w 1170788"/>
                <a:gd name="connsiteY33" fmla="*/ 127312 h 1528762"/>
                <a:gd name="connsiteX34" fmla="*/ 654240 w 1170788"/>
                <a:gd name="connsiteY34" fmla="*/ 2 h 1528762"/>
                <a:gd name="connsiteX0" fmla="*/ 654240 w 1170788"/>
                <a:gd name="connsiteY0" fmla="*/ 2 h 1528762"/>
                <a:gd name="connsiteX1" fmla="*/ 733589 w 1170788"/>
                <a:gd name="connsiteY1" fmla="*/ 129944 h 1528762"/>
                <a:gd name="connsiteX2" fmla="*/ 750430 w 1170788"/>
                <a:gd name="connsiteY2" fmla="*/ 506823 h 1528762"/>
                <a:gd name="connsiteX3" fmla="*/ 761357 w 1170788"/>
                <a:gd name="connsiteY3" fmla="*/ 707341 h 1528762"/>
                <a:gd name="connsiteX4" fmla="*/ 759431 w 1170788"/>
                <a:gd name="connsiteY4" fmla="*/ 498884 h 1528762"/>
                <a:gd name="connsiteX5" fmla="*/ 776051 w 1170788"/>
                <a:gd name="connsiteY5" fmla="*/ 192791 h 1528762"/>
                <a:gd name="connsiteX6" fmla="*/ 859076 w 1170788"/>
                <a:gd name="connsiteY6" fmla="*/ 73820 h 1528762"/>
                <a:gd name="connsiteX7" fmla="*/ 939452 w 1170788"/>
                <a:gd name="connsiteY7" fmla="*/ 195251 h 1528762"/>
                <a:gd name="connsiteX8" fmla="*/ 966888 w 1170788"/>
                <a:gd name="connsiteY8" fmla="*/ 739710 h 1528762"/>
                <a:gd name="connsiteX9" fmla="*/ 969780 w 1170788"/>
                <a:gd name="connsiteY9" fmla="*/ 791577 h 1528762"/>
                <a:gd name="connsiteX10" fmla="*/ 979307 w 1170788"/>
                <a:gd name="connsiteY10" fmla="*/ 655385 h 1528762"/>
                <a:gd name="connsiteX11" fmla="*/ 996594 w 1170788"/>
                <a:gd name="connsiteY11" fmla="*/ 379603 h 1528762"/>
                <a:gd name="connsiteX12" fmla="*/ 1067682 w 1170788"/>
                <a:gd name="connsiteY12" fmla="*/ 289504 h 1528762"/>
                <a:gd name="connsiteX13" fmla="*/ 1136502 w 1170788"/>
                <a:gd name="connsiteY13" fmla="*/ 381466 h 1528762"/>
                <a:gd name="connsiteX14" fmla="*/ 1170788 w 1170788"/>
                <a:gd name="connsiteY14" fmla="*/ 962602 h 1528762"/>
                <a:gd name="connsiteX15" fmla="*/ 1162361 w 1170788"/>
                <a:gd name="connsiteY15" fmla="*/ 962602 h 1528762"/>
                <a:gd name="connsiteX16" fmla="*/ 1162361 w 1170788"/>
                <a:gd name="connsiteY16" fmla="*/ 1192212 h 1528762"/>
                <a:gd name="connsiteX17" fmla="*/ 825811 w 1170788"/>
                <a:gd name="connsiteY17" fmla="*/ 1528762 h 1528762"/>
                <a:gd name="connsiteX18" fmla="*/ 692157 w 1170788"/>
                <a:gd name="connsiteY18" fmla="*/ 1528762 h 1528762"/>
                <a:gd name="connsiteX19" fmla="*/ 362445 w 1170788"/>
                <a:gd name="connsiteY19" fmla="*/ 1260039 h 1528762"/>
                <a:gd name="connsiteX20" fmla="*/ 361063 w 1170788"/>
                <a:gd name="connsiteY20" fmla="*/ 1246329 h 1528762"/>
                <a:gd name="connsiteX21" fmla="*/ 34811 w 1170788"/>
                <a:gd name="connsiteY21" fmla="*/ 932813 h 1528762"/>
                <a:gd name="connsiteX22" fmla="*/ 31620 w 1170788"/>
                <a:gd name="connsiteY22" fmla="*/ 772541 h 1528762"/>
                <a:gd name="connsiteX23" fmla="*/ 111095 w 1170788"/>
                <a:gd name="connsiteY23" fmla="*/ 737752 h 1528762"/>
                <a:gd name="connsiteX24" fmla="*/ 191892 w 1170788"/>
                <a:gd name="connsiteY24" fmla="*/ 769351 h 1528762"/>
                <a:gd name="connsiteX25" fmla="*/ 346028 w 1170788"/>
                <a:gd name="connsiteY25" fmla="*/ 917469 h 1528762"/>
                <a:gd name="connsiteX26" fmla="*/ 349201 w 1170788"/>
                <a:gd name="connsiteY26" fmla="*/ 862400 h 1528762"/>
                <a:gd name="connsiteX27" fmla="*/ 382232 w 1170788"/>
                <a:gd name="connsiteY27" fmla="*/ 274197 h 1528762"/>
                <a:gd name="connsiteX28" fmla="*/ 453320 w 1170788"/>
                <a:gd name="connsiteY28" fmla="*/ 168544 h 1528762"/>
                <a:gd name="connsiteX29" fmla="*/ 522140 w 1170788"/>
                <a:gd name="connsiteY29" fmla="*/ 276382 h 1528762"/>
                <a:gd name="connsiteX30" fmla="*/ 537403 w 1170788"/>
                <a:gd name="connsiteY30" fmla="*/ 602005 h 1528762"/>
                <a:gd name="connsiteX31" fmla="*/ 542218 w 1170788"/>
                <a:gd name="connsiteY31" fmla="*/ 694401 h 1528762"/>
                <a:gd name="connsiteX32" fmla="*/ 548702 w 1170788"/>
                <a:gd name="connsiteY32" fmla="*/ 580863 h 1528762"/>
                <a:gd name="connsiteX33" fmla="*/ 572276 w 1170788"/>
                <a:gd name="connsiteY33" fmla="*/ 127312 h 1528762"/>
                <a:gd name="connsiteX34" fmla="*/ 654240 w 1170788"/>
                <a:gd name="connsiteY34" fmla="*/ 2 h 1528762"/>
                <a:gd name="connsiteX0" fmla="*/ 654240 w 1170788"/>
                <a:gd name="connsiteY0" fmla="*/ 2 h 1528762"/>
                <a:gd name="connsiteX1" fmla="*/ 733589 w 1170788"/>
                <a:gd name="connsiteY1" fmla="*/ 129944 h 1528762"/>
                <a:gd name="connsiteX2" fmla="*/ 750430 w 1170788"/>
                <a:gd name="connsiteY2" fmla="*/ 506823 h 1528762"/>
                <a:gd name="connsiteX3" fmla="*/ 761357 w 1170788"/>
                <a:gd name="connsiteY3" fmla="*/ 707341 h 1528762"/>
                <a:gd name="connsiteX4" fmla="*/ 759431 w 1170788"/>
                <a:gd name="connsiteY4" fmla="*/ 498884 h 1528762"/>
                <a:gd name="connsiteX5" fmla="*/ 776051 w 1170788"/>
                <a:gd name="connsiteY5" fmla="*/ 192791 h 1528762"/>
                <a:gd name="connsiteX6" fmla="*/ 859076 w 1170788"/>
                <a:gd name="connsiteY6" fmla="*/ 73820 h 1528762"/>
                <a:gd name="connsiteX7" fmla="*/ 939452 w 1170788"/>
                <a:gd name="connsiteY7" fmla="*/ 195251 h 1528762"/>
                <a:gd name="connsiteX8" fmla="*/ 966888 w 1170788"/>
                <a:gd name="connsiteY8" fmla="*/ 739710 h 1528762"/>
                <a:gd name="connsiteX9" fmla="*/ 969780 w 1170788"/>
                <a:gd name="connsiteY9" fmla="*/ 791577 h 1528762"/>
                <a:gd name="connsiteX10" fmla="*/ 979307 w 1170788"/>
                <a:gd name="connsiteY10" fmla="*/ 655385 h 1528762"/>
                <a:gd name="connsiteX11" fmla="*/ 996594 w 1170788"/>
                <a:gd name="connsiteY11" fmla="*/ 379603 h 1528762"/>
                <a:gd name="connsiteX12" fmla="*/ 1067682 w 1170788"/>
                <a:gd name="connsiteY12" fmla="*/ 289504 h 1528762"/>
                <a:gd name="connsiteX13" fmla="*/ 1136502 w 1170788"/>
                <a:gd name="connsiteY13" fmla="*/ 381466 h 1528762"/>
                <a:gd name="connsiteX14" fmla="*/ 1170788 w 1170788"/>
                <a:gd name="connsiteY14" fmla="*/ 962602 h 1528762"/>
                <a:gd name="connsiteX15" fmla="*/ 1162361 w 1170788"/>
                <a:gd name="connsiteY15" fmla="*/ 1192212 h 1528762"/>
                <a:gd name="connsiteX16" fmla="*/ 825811 w 1170788"/>
                <a:gd name="connsiteY16" fmla="*/ 1528762 h 1528762"/>
                <a:gd name="connsiteX17" fmla="*/ 692157 w 1170788"/>
                <a:gd name="connsiteY17" fmla="*/ 1528762 h 1528762"/>
                <a:gd name="connsiteX18" fmla="*/ 362445 w 1170788"/>
                <a:gd name="connsiteY18" fmla="*/ 1260039 h 1528762"/>
                <a:gd name="connsiteX19" fmla="*/ 361063 w 1170788"/>
                <a:gd name="connsiteY19" fmla="*/ 1246329 h 1528762"/>
                <a:gd name="connsiteX20" fmla="*/ 34811 w 1170788"/>
                <a:gd name="connsiteY20" fmla="*/ 932813 h 1528762"/>
                <a:gd name="connsiteX21" fmla="*/ 31620 w 1170788"/>
                <a:gd name="connsiteY21" fmla="*/ 772541 h 1528762"/>
                <a:gd name="connsiteX22" fmla="*/ 111095 w 1170788"/>
                <a:gd name="connsiteY22" fmla="*/ 737752 h 1528762"/>
                <a:gd name="connsiteX23" fmla="*/ 191892 w 1170788"/>
                <a:gd name="connsiteY23" fmla="*/ 769351 h 1528762"/>
                <a:gd name="connsiteX24" fmla="*/ 346028 w 1170788"/>
                <a:gd name="connsiteY24" fmla="*/ 917469 h 1528762"/>
                <a:gd name="connsiteX25" fmla="*/ 349201 w 1170788"/>
                <a:gd name="connsiteY25" fmla="*/ 862400 h 1528762"/>
                <a:gd name="connsiteX26" fmla="*/ 382232 w 1170788"/>
                <a:gd name="connsiteY26" fmla="*/ 274197 h 1528762"/>
                <a:gd name="connsiteX27" fmla="*/ 453320 w 1170788"/>
                <a:gd name="connsiteY27" fmla="*/ 168544 h 1528762"/>
                <a:gd name="connsiteX28" fmla="*/ 522140 w 1170788"/>
                <a:gd name="connsiteY28" fmla="*/ 276382 h 1528762"/>
                <a:gd name="connsiteX29" fmla="*/ 537403 w 1170788"/>
                <a:gd name="connsiteY29" fmla="*/ 602005 h 1528762"/>
                <a:gd name="connsiteX30" fmla="*/ 542218 w 1170788"/>
                <a:gd name="connsiteY30" fmla="*/ 694401 h 1528762"/>
                <a:gd name="connsiteX31" fmla="*/ 548702 w 1170788"/>
                <a:gd name="connsiteY31" fmla="*/ 580863 h 1528762"/>
                <a:gd name="connsiteX32" fmla="*/ 572276 w 1170788"/>
                <a:gd name="connsiteY32" fmla="*/ 127312 h 1528762"/>
                <a:gd name="connsiteX33" fmla="*/ 654240 w 1170788"/>
                <a:gd name="connsiteY33" fmla="*/ 2 h 1528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70788" h="1528762">
                  <a:moveTo>
                    <a:pt x="654240" y="2"/>
                  </a:moveTo>
                  <a:cubicBezTo>
                    <a:pt x="705251" y="441"/>
                    <a:pt x="731869" y="55681"/>
                    <a:pt x="733589" y="129944"/>
                  </a:cubicBezTo>
                  <a:cubicBezTo>
                    <a:pt x="734529" y="170557"/>
                    <a:pt x="741647" y="326795"/>
                    <a:pt x="750430" y="506823"/>
                  </a:cubicBezTo>
                  <a:lnTo>
                    <a:pt x="761357" y="707341"/>
                  </a:lnTo>
                  <a:cubicBezTo>
                    <a:pt x="763096" y="679130"/>
                    <a:pt x="757692" y="527095"/>
                    <a:pt x="759431" y="498884"/>
                  </a:cubicBezTo>
                  <a:cubicBezTo>
                    <a:pt x="768732" y="346976"/>
                    <a:pt x="776074" y="221339"/>
                    <a:pt x="776051" y="192791"/>
                  </a:cubicBezTo>
                  <a:cubicBezTo>
                    <a:pt x="776007" y="135693"/>
                    <a:pt x="807406" y="73410"/>
                    <a:pt x="859076" y="73820"/>
                  </a:cubicBezTo>
                  <a:cubicBezTo>
                    <a:pt x="910747" y="74230"/>
                    <a:pt x="937710" y="125852"/>
                    <a:pt x="939452" y="195251"/>
                  </a:cubicBezTo>
                  <a:cubicBezTo>
                    <a:pt x="940758" y="247300"/>
                    <a:pt x="953835" y="502574"/>
                    <a:pt x="966888" y="739710"/>
                  </a:cubicBezTo>
                  <a:lnTo>
                    <a:pt x="969780" y="791577"/>
                  </a:lnTo>
                  <a:lnTo>
                    <a:pt x="979307" y="655385"/>
                  </a:lnTo>
                  <a:cubicBezTo>
                    <a:pt x="988657" y="521308"/>
                    <a:pt x="996615" y="403926"/>
                    <a:pt x="996594" y="379603"/>
                  </a:cubicBezTo>
                  <a:cubicBezTo>
                    <a:pt x="996555" y="336362"/>
                    <a:pt x="1023440" y="289193"/>
                    <a:pt x="1067682" y="289504"/>
                  </a:cubicBezTo>
                  <a:cubicBezTo>
                    <a:pt x="1111924" y="289814"/>
                    <a:pt x="1135011" y="328908"/>
                    <a:pt x="1136502" y="381466"/>
                  </a:cubicBezTo>
                  <a:cubicBezTo>
                    <a:pt x="1137993" y="434024"/>
                    <a:pt x="1157402" y="760195"/>
                    <a:pt x="1170788" y="962602"/>
                  </a:cubicBezTo>
                  <a:lnTo>
                    <a:pt x="1162361" y="1192212"/>
                  </a:lnTo>
                  <a:cubicBezTo>
                    <a:pt x="1162361" y="1378083"/>
                    <a:pt x="1011682" y="1528762"/>
                    <a:pt x="825811" y="1528762"/>
                  </a:cubicBezTo>
                  <a:lnTo>
                    <a:pt x="692157" y="1528762"/>
                  </a:lnTo>
                  <a:cubicBezTo>
                    <a:pt x="529520" y="1528762"/>
                    <a:pt x="393827" y="1413399"/>
                    <a:pt x="362445" y="1260039"/>
                  </a:cubicBezTo>
                  <a:lnTo>
                    <a:pt x="361063" y="1246329"/>
                  </a:lnTo>
                  <a:lnTo>
                    <a:pt x="34811" y="932813"/>
                  </a:lnTo>
                  <a:cubicBezTo>
                    <a:pt x="-10329" y="889436"/>
                    <a:pt x="-11757" y="817680"/>
                    <a:pt x="31620" y="772541"/>
                  </a:cubicBezTo>
                  <a:cubicBezTo>
                    <a:pt x="53309" y="749971"/>
                    <a:pt x="82092" y="738330"/>
                    <a:pt x="111095" y="737752"/>
                  </a:cubicBezTo>
                  <a:cubicBezTo>
                    <a:pt x="140099" y="737175"/>
                    <a:pt x="169323" y="747662"/>
                    <a:pt x="191892" y="769351"/>
                  </a:cubicBezTo>
                  <a:lnTo>
                    <a:pt x="346028" y="917469"/>
                  </a:lnTo>
                  <a:lnTo>
                    <a:pt x="349201" y="862400"/>
                  </a:lnTo>
                  <a:cubicBezTo>
                    <a:pt x="362989" y="626983"/>
                    <a:pt x="382265" y="318565"/>
                    <a:pt x="382232" y="274197"/>
                  </a:cubicBezTo>
                  <a:cubicBezTo>
                    <a:pt x="382193" y="223491"/>
                    <a:pt x="409078" y="168180"/>
                    <a:pt x="453320" y="168544"/>
                  </a:cubicBezTo>
                  <a:cubicBezTo>
                    <a:pt x="497562" y="168908"/>
                    <a:pt x="520649" y="214751"/>
                    <a:pt x="522140" y="276382"/>
                  </a:cubicBezTo>
                  <a:cubicBezTo>
                    <a:pt x="522979" y="311049"/>
                    <a:pt x="529487" y="447235"/>
                    <a:pt x="537403" y="602005"/>
                  </a:cubicBezTo>
                  <a:lnTo>
                    <a:pt x="542218" y="694401"/>
                  </a:lnTo>
                  <a:lnTo>
                    <a:pt x="548702" y="580863"/>
                  </a:lnTo>
                  <a:cubicBezTo>
                    <a:pt x="560972" y="366019"/>
                    <a:pt x="572304" y="165499"/>
                    <a:pt x="572276" y="127312"/>
                  </a:cubicBezTo>
                  <a:cubicBezTo>
                    <a:pt x="572232" y="66212"/>
                    <a:pt x="603230" y="-437"/>
                    <a:pt x="654240" y="2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EC3AC70D-4A44-4C2B-BEA1-55FD9839003D}"/>
                </a:ext>
              </a:extLst>
            </p:cNvPr>
            <p:cNvSpPr/>
            <p:nvPr/>
          </p:nvSpPr>
          <p:spPr>
            <a:xfrm>
              <a:off x="4006677" y="2014178"/>
              <a:ext cx="363889" cy="363889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51B3C148-0029-4BAB-BD42-889E90958BA1}"/>
                </a:ext>
              </a:extLst>
            </p:cNvPr>
            <p:cNvSpPr/>
            <p:nvPr/>
          </p:nvSpPr>
          <p:spPr>
            <a:xfrm>
              <a:off x="4086982" y="2094483"/>
              <a:ext cx="203279" cy="203279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6E2B6E5F-42CF-45D7-8DBB-7AC2ABDF28AC}"/>
                </a:ext>
              </a:extLst>
            </p:cNvPr>
            <p:cNvSpPr/>
            <p:nvPr/>
          </p:nvSpPr>
          <p:spPr>
            <a:xfrm>
              <a:off x="4139680" y="2104890"/>
              <a:ext cx="97882" cy="9788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68F61489-AF46-4D5D-AA0D-521BBAFB2654}"/>
                </a:ext>
              </a:extLst>
            </p:cNvPr>
            <p:cNvSpPr/>
            <p:nvPr/>
          </p:nvSpPr>
          <p:spPr>
            <a:xfrm>
              <a:off x="4804148" y="2014178"/>
              <a:ext cx="363889" cy="363889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A1095AB5-F590-4A52-8B69-C7D14A2B7CB6}"/>
                </a:ext>
              </a:extLst>
            </p:cNvPr>
            <p:cNvSpPr/>
            <p:nvPr/>
          </p:nvSpPr>
          <p:spPr>
            <a:xfrm>
              <a:off x="4884454" y="2094483"/>
              <a:ext cx="203279" cy="203279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B9B729FA-A2A7-4246-874A-A0C11FA91EBD}"/>
                </a:ext>
              </a:extLst>
            </p:cNvPr>
            <p:cNvSpPr/>
            <p:nvPr/>
          </p:nvSpPr>
          <p:spPr>
            <a:xfrm>
              <a:off x="4937152" y="2104890"/>
              <a:ext cx="97882" cy="9788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FA00040C-D01C-440C-A199-3D3A12EBB7C6}"/>
                </a:ext>
              </a:extLst>
            </p:cNvPr>
            <p:cNvGrpSpPr/>
            <p:nvPr/>
          </p:nvGrpSpPr>
          <p:grpSpPr>
            <a:xfrm>
              <a:off x="4186771" y="2593758"/>
              <a:ext cx="823360" cy="388478"/>
              <a:chOff x="4228824" y="2627148"/>
              <a:chExt cx="620528" cy="292778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4DE02EC8-09A9-4E0F-9ED3-31256E4172D4}"/>
                  </a:ext>
                </a:extLst>
              </p:cNvPr>
              <p:cNvSpPr/>
              <p:nvPr/>
            </p:nvSpPr>
            <p:spPr>
              <a:xfrm>
                <a:off x="4228824" y="2627148"/>
                <a:ext cx="620528" cy="292778"/>
              </a:xfrm>
              <a:prstGeom prst="roundRect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799A04BB-4894-4A21-9582-3BEC4098F45D}"/>
                  </a:ext>
                </a:extLst>
              </p:cNvPr>
              <p:cNvSpPr/>
              <p:nvPr/>
            </p:nvSpPr>
            <p:spPr>
              <a:xfrm>
                <a:off x="4228824" y="2709411"/>
                <a:ext cx="620528" cy="134220"/>
              </a:xfrm>
              <a:prstGeom prst="roundRect">
                <a:avLst>
                  <a:gd name="adj" fmla="val 0"/>
                </a:avLst>
              </a:prstGeom>
              <a:solidFill>
                <a:srgbClr val="FF6699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FDD25A04-816F-40FC-903B-DB74A9658B46}"/>
              </a:ext>
            </a:extLst>
          </p:cNvPr>
          <p:cNvGrpSpPr/>
          <p:nvPr/>
        </p:nvGrpSpPr>
        <p:grpSpPr>
          <a:xfrm>
            <a:off x="769344" y="4324949"/>
            <a:ext cx="2532656" cy="1529532"/>
            <a:chOff x="-340778" y="3969060"/>
            <a:chExt cx="4058840" cy="2451230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37A6343B-85C5-40FC-81B6-B8BB3DBA1022}"/>
                </a:ext>
              </a:extLst>
            </p:cNvPr>
            <p:cNvGrpSpPr/>
            <p:nvPr/>
          </p:nvGrpSpPr>
          <p:grpSpPr>
            <a:xfrm>
              <a:off x="2821103" y="5506670"/>
              <a:ext cx="896959" cy="790569"/>
              <a:chOff x="5892181" y="2317059"/>
              <a:chExt cx="634330" cy="559091"/>
            </a:xfrm>
          </p:grpSpPr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19ABFDBD-66FB-4625-A725-7D9979EF53B8}"/>
                  </a:ext>
                </a:extLst>
              </p:cNvPr>
              <p:cNvSpPr/>
              <p:nvPr/>
            </p:nvSpPr>
            <p:spPr>
              <a:xfrm rot="18900000">
                <a:off x="5892181" y="2317059"/>
                <a:ext cx="107967" cy="341911"/>
              </a:xfrm>
              <a:prstGeom prst="rect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AD690008-AAA3-43CE-96F4-D42FA0A1FA9C}"/>
                  </a:ext>
                </a:extLst>
              </p:cNvPr>
              <p:cNvSpPr/>
              <p:nvPr/>
            </p:nvSpPr>
            <p:spPr>
              <a:xfrm rot="7200000">
                <a:off x="6068866" y="2418505"/>
                <a:ext cx="368015" cy="547275"/>
              </a:xfrm>
              <a:custGeom>
                <a:avLst/>
                <a:gdLst>
                  <a:gd name="connsiteX0" fmla="*/ 112915 w 409438"/>
                  <a:gd name="connsiteY0" fmla="*/ 608875 h 608875"/>
                  <a:gd name="connsiteX1" fmla="*/ 150387 w 409438"/>
                  <a:gd name="connsiteY1" fmla="*/ 458990 h 608875"/>
                  <a:gd name="connsiteX2" fmla="*/ 142663 w 409438"/>
                  <a:gd name="connsiteY2" fmla="*/ 455221 h 608875"/>
                  <a:gd name="connsiteX3" fmla="*/ 112230 w 409438"/>
                  <a:gd name="connsiteY3" fmla="*/ 420718 h 608875"/>
                  <a:gd name="connsiteX4" fmla="*/ 44058 w 409438"/>
                  <a:gd name="connsiteY4" fmla="*/ 302641 h 608875"/>
                  <a:gd name="connsiteX5" fmla="*/ 74513 w 409438"/>
                  <a:gd name="connsiteY5" fmla="*/ 285057 h 608875"/>
                  <a:gd name="connsiteX6" fmla="*/ 41546 w 409438"/>
                  <a:gd name="connsiteY6" fmla="*/ 293891 h 608875"/>
                  <a:gd name="connsiteX7" fmla="*/ 1006 w 409438"/>
                  <a:gd name="connsiteY7" fmla="*/ 142592 h 608875"/>
                  <a:gd name="connsiteX8" fmla="*/ 21736 w 409438"/>
                  <a:gd name="connsiteY8" fmla="*/ 106686 h 608875"/>
                  <a:gd name="connsiteX9" fmla="*/ 32658 w 409438"/>
                  <a:gd name="connsiteY9" fmla="*/ 108124 h 608875"/>
                  <a:gd name="connsiteX10" fmla="*/ 29621 w 409438"/>
                  <a:gd name="connsiteY10" fmla="*/ 96788 h 608875"/>
                  <a:gd name="connsiteX11" fmla="*/ 53718 w 409438"/>
                  <a:gd name="connsiteY11" fmla="*/ 55051 h 608875"/>
                  <a:gd name="connsiteX12" fmla="*/ 79577 w 409438"/>
                  <a:gd name="connsiteY12" fmla="*/ 58455 h 608875"/>
                  <a:gd name="connsiteX13" fmla="*/ 85111 w 409438"/>
                  <a:gd name="connsiteY13" fmla="*/ 65668 h 608875"/>
                  <a:gd name="connsiteX14" fmla="*/ 79012 w 409438"/>
                  <a:gd name="connsiteY14" fmla="*/ 42906 h 608875"/>
                  <a:gd name="connsiteX15" fmla="*/ 103109 w 409438"/>
                  <a:gd name="connsiteY15" fmla="*/ 1169 h 608875"/>
                  <a:gd name="connsiteX16" fmla="*/ 144846 w 409438"/>
                  <a:gd name="connsiteY16" fmla="*/ 25266 h 608875"/>
                  <a:gd name="connsiteX17" fmla="*/ 151701 w 409438"/>
                  <a:gd name="connsiteY17" fmla="*/ 50850 h 608875"/>
                  <a:gd name="connsiteX18" fmla="*/ 170153 w 409438"/>
                  <a:gd name="connsiteY18" fmla="*/ 36691 h 608875"/>
                  <a:gd name="connsiteX19" fmla="*/ 214804 w 409438"/>
                  <a:gd name="connsiteY19" fmla="*/ 62470 h 608875"/>
                  <a:gd name="connsiteX20" fmla="*/ 251043 w 409438"/>
                  <a:gd name="connsiteY20" fmla="*/ 197718 h 608875"/>
                  <a:gd name="connsiteX21" fmla="*/ 301335 w 409438"/>
                  <a:gd name="connsiteY21" fmla="*/ 284826 h 608875"/>
                  <a:gd name="connsiteX22" fmla="*/ 341403 w 409438"/>
                  <a:gd name="connsiteY22" fmla="*/ 215427 h 608875"/>
                  <a:gd name="connsiteX23" fmla="*/ 391204 w 409438"/>
                  <a:gd name="connsiteY23" fmla="*/ 202083 h 608875"/>
                  <a:gd name="connsiteX24" fmla="*/ 404548 w 409438"/>
                  <a:gd name="connsiteY24" fmla="*/ 251884 h 608875"/>
                  <a:gd name="connsiteX25" fmla="*/ 324651 w 409438"/>
                  <a:gd name="connsiteY25" fmla="*/ 390271 h 608875"/>
                  <a:gd name="connsiteX26" fmla="*/ 324476 w 409438"/>
                  <a:gd name="connsiteY26" fmla="*/ 392775 h 608875"/>
                  <a:gd name="connsiteX27" fmla="*/ 304998 w 409438"/>
                  <a:gd name="connsiteY27" fmla="*/ 432692 h 608875"/>
                  <a:gd name="connsiteX28" fmla="*/ 292076 w 409438"/>
                  <a:gd name="connsiteY28" fmla="*/ 444089 h 608875"/>
                  <a:gd name="connsiteX29" fmla="*/ 333272 w 409438"/>
                  <a:gd name="connsiteY29" fmla="*/ 608875 h 608875"/>
                  <a:gd name="connsiteX0" fmla="*/ 112915 w 409438"/>
                  <a:gd name="connsiteY0" fmla="*/ 608875 h 608875"/>
                  <a:gd name="connsiteX1" fmla="*/ 150387 w 409438"/>
                  <a:gd name="connsiteY1" fmla="*/ 458990 h 608875"/>
                  <a:gd name="connsiteX2" fmla="*/ 142663 w 409438"/>
                  <a:gd name="connsiteY2" fmla="*/ 455221 h 608875"/>
                  <a:gd name="connsiteX3" fmla="*/ 112230 w 409438"/>
                  <a:gd name="connsiteY3" fmla="*/ 420718 h 608875"/>
                  <a:gd name="connsiteX4" fmla="*/ 44058 w 409438"/>
                  <a:gd name="connsiteY4" fmla="*/ 302641 h 608875"/>
                  <a:gd name="connsiteX5" fmla="*/ 41546 w 409438"/>
                  <a:gd name="connsiteY5" fmla="*/ 293891 h 608875"/>
                  <a:gd name="connsiteX6" fmla="*/ 1006 w 409438"/>
                  <a:gd name="connsiteY6" fmla="*/ 142592 h 608875"/>
                  <a:gd name="connsiteX7" fmla="*/ 21736 w 409438"/>
                  <a:gd name="connsiteY7" fmla="*/ 106686 h 608875"/>
                  <a:gd name="connsiteX8" fmla="*/ 32658 w 409438"/>
                  <a:gd name="connsiteY8" fmla="*/ 108124 h 608875"/>
                  <a:gd name="connsiteX9" fmla="*/ 29621 w 409438"/>
                  <a:gd name="connsiteY9" fmla="*/ 96788 h 608875"/>
                  <a:gd name="connsiteX10" fmla="*/ 53718 w 409438"/>
                  <a:gd name="connsiteY10" fmla="*/ 55051 h 608875"/>
                  <a:gd name="connsiteX11" fmla="*/ 79577 w 409438"/>
                  <a:gd name="connsiteY11" fmla="*/ 58455 h 608875"/>
                  <a:gd name="connsiteX12" fmla="*/ 85111 w 409438"/>
                  <a:gd name="connsiteY12" fmla="*/ 65668 h 608875"/>
                  <a:gd name="connsiteX13" fmla="*/ 79012 w 409438"/>
                  <a:gd name="connsiteY13" fmla="*/ 42906 h 608875"/>
                  <a:gd name="connsiteX14" fmla="*/ 103109 w 409438"/>
                  <a:gd name="connsiteY14" fmla="*/ 1169 h 608875"/>
                  <a:gd name="connsiteX15" fmla="*/ 144846 w 409438"/>
                  <a:gd name="connsiteY15" fmla="*/ 25266 h 608875"/>
                  <a:gd name="connsiteX16" fmla="*/ 151701 w 409438"/>
                  <a:gd name="connsiteY16" fmla="*/ 50850 h 608875"/>
                  <a:gd name="connsiteX17" fmla="*/ 170153 w 409438"/>
                  <a:gd name="connsiteY17" fmla="*/ 36691 h 608875"/>
                  <a:gd name="connsiteX18" fmla="*/ 214804 w 409438"/>
                  <a:gd name="connsiteY18" fmla="*/ 62470 h 608875"/>
                  <a:gd name="connsiteX19" fmla="*/ 251043 w 409438"/>
                  <a:gd name="connsiteY19" fmla="*/ 197718 h 608875"/>
                  <a:gd name="connsiteX20" fmla="*/ 301335 w 409438"/>
                  <a:gd name="connsiteY20" fmla="*/ 284826 h 608875"/>
                  <a:gd name="connsiteX21" fmla="*/ 341403 w 409438"/>
                  <a:gd name="connsiteY21" fmla="*/ 215427 h 608875"/>
                  <a:gd name="connsiteX22" fmla="*/ 391204 w 409438"/>
                  <a:gd name="connsiteY22" fmla="*/ 202083 h 608875"/>
                  <a:gd name="connsiteX23" fmla="*/ 404548 w 409438"/>
                  <a:gd name="connsiteY23" fmla="*/ 251884 h 608875"/>
                  <a:gd name="connsiteX24" fmla="*/ 324651 w 409438"/>
                  <a:gd name="connsiteY24" fmla="*/ 390271 h 608875"/>
                  <a:gd name="connsiteX25" fmla="*/ 324476 w 409438"/>
                  <a:gd name="connsiteY25" fmla="*/ 392775 h 608875"/>
                  <a:gd name="connsiteX26" fmla="*/ 304998 w 409438"/>
                  <a:gd name="connsiteY26" fmla="*/ 432692 h 608875"/>
                  <a:gd name="connsiteX27" fmla="*/ 292076 w 409438"/>
                  <a:gd name="connsiteY27" fmla="*/ 444089 h 608875"/>
                  <a:gd name="connsiteX28" fmla="*/ 333272 w 409438"/>
                  <a:gd name="connsiteY28" fmla="*/ 608875 h 608875"/>
                  <a:gd name="connsiteX29" fmla="*/ 112915 w 409438"/>
                  <a:gd name="connsiteY29" fmla="*/ 608875 h 608875"/>
                  <a:gd name="connsiteX0" fmla="*/ 112915 w 409438"/>
                  <a:gd name="connsiteY0" fmla="*/ 608875 h 608875"/>
                  <a:gd name="connsiteX1" fmla="*/ 150387 w 409438"/>
                  <a:gd name="connsiteY1" fmla="*/ 458990 h 608875"/>
                  <a:gd name="connsiteX2" fmla="*/ 142663 w 409438"/>
                  <a:gd name="connsiteY2" fmla="*/ 455221 h 608875"/>
                  <a:gd name="connsiteX3" fmla="*/ 112230 w 409438"/>
                  <a:gd name="connsiteY3" fmla="*/ 420718 h 608875"/>
                  <a:gd name="connsiteX4" fmla="*/ 44058 w 409438"/>
                  <a:gd name="connsiteY4" fmla="*/ 302641 h 608875"/>
                  <a:gd name="connsiteX5" fmla="*/ 1006 w 409438"/>
                  <a:gd name="connsiteY5" fmla="*/ 142592 h 608875"/>
                  <a:gd name="connsiteX6" fmla="*/ 21736 w 409438"/>
                  <a:gd name="connsiteY6" fmla="*/ 106686 h 608875"/>
                  <a:gd name="connsiteX7" fmla="*/ 32658 w 409438"/>
                  <a:gd name="connsiteY7" fmla="*/ 108124 h 608875"/>
                  <a:gd name="connsiteX8" fmla="*/ 29621 w 409438"/>
                  <a:gd name="connsiteY8" fmla="*/ 96788 h 608875"/>
                  <a:gd name="connsiteX9" fmla="*/ 53718 w 409438"/>
                  <a:gd name="connsiteY9" fmla="*/ 55051 h 608875"/>
                  <a:gd name="connsiteX10" fmla="*/ 79577 w 409438"/>
                  <a:gd name="connsiteY10" fmla="*/ 58455 h 608875"/>
                  <a:gd name="connsiteX11" fmla="*/ 85111 w 409438"/>
                  <a:gd name="connsiteY11" fmla="*/ 65668 h 608875"/>
                  <a:gd name="connsiteX12" fmla="*/ 79012 w 409438"/>
                  <a:gd name="connsiteY12" fmla="*/ 42906 h 608875"/>
                  <a:gd name="connsiteX13" fmla="*/ 103109 w 409438"/>
                  <a:gd name="connsiteY13" fmla="*/ 1169 h 608875"/>
                  <a:gd name="connsiteX14" fmla="*/ 144846 w 409438"/>
                  <a:gd name="connsiteY14" fmla="*/ 25266 h 608875"/>
                  <a:gd name="connsiteX15" fmla="*/ 151701 w 409438"/>
                  <a:gd name="connsiteY15" fmla="*/ 50850 h 608875"/>
                  <a:gd name="connsiteX16" fmla="*/ 170153 w 409438"/>
                  <a:gd name="connsiteY16" fmla="*/ 36691 h 608875"/>
                  <a:gd name="connsiteX17" fmla="*/ 214804 w 409438"/>
                  <a:gd name="connsiteY17" fmla="*/ 62470 h 608875"/>
                  <a:gd name="connsiteX18" fmla="*/ 251043 w 409438"/>
                  <a:gd name="connsiteY18" fmla="*/ 197718 h 608875"/>
                  <a:gd name="connsiteX19" fmla="*/ 301335 w 409438"/>
                  <a:gd name="connsiteY19" fmla="*/ 284826 h 608875"/>
                  <a:gd name="connsiteX20" fmla="*/ 341403 w 409438"/>
                  <a:gd name="connsiteY20" fmla="*/ 215427 h 608875"/>
                  <a:gd name="connsiteX21" fmla="*/ 391204 w 409438"/>
                  <a:gd name="connsiteY21" fmla="*/ 202083 h 608875"/>
                  <a:gd name="connsiteX22" fmla="*/ 404548 w 409438"/>
                  <a:gd name="connsiteY22" fmla="*/ 251884 h 608875"/>
                  <a:gd name="connsiteX23" fmla="*/ 324651 w 409438"/>
                  <a:gd name="connsiteY23" fmla="*/ 390271 h 608875"/>
                  <a:gd name="connsiteX24" fmla="*/ 324476 w 409438"/>
                  <a:gd name="connsiteY24" fmla="*/ 392775 h 608875"/>
                  <a:gd name="connsiteX25" fmla="*/ 304998 w 409438"/>
                  <a:gd name="connsiteY25" fmla="*/ 432692 h 608875"/>
                  <a:gd name="connsiteX26" fmla="*/ 292076 w 409438"/>
                  <a:gd name="connsiteY26" fmla="*/ 444089 h 608875"/>
                  <a:gd name="connsiteX27" fmla="*/ 333272 w 409438"/>
                  <a:gd name="connsiteY27" fmla="*/ 608875 h 608875"/>
                  <a:gd name="connsiteX28" fmla="*/ 112915 w 409438"/>
                  <a:gd name="connsiteY28" fmla="*/ 608875 h 608875"/>
                  <a:gd name="connsiteX0" fmla="*/ 112915 w 409438"/>
                  <a:gd name="connsiteY0" fmla="*/ 608875 h 608875"/>
                  <a:gd name="connsiteX1" fmla="*/ 142663 w 409438"/>
                  <a:gd name="connsiteY1" fmla="*/ 455221 h 608875"/>
                  <a:gd name="connsiteX2" fmla="*/ 112230 w 409438"/>
                  <a:gd name="connsiteY2" fmla="*/ 420718 h 608875"/>
                  <a:gd name="connsiteX3" fmla="*/ 44058 w 409438"/>
                  <a:gd name="connsiteY3" fmla="*/ 302641 h 608875"/>
                  <a:gd name="connsiteX4" fmla="*/ 1006 w 409438"/>
                  <a:gd name="connsiteY4" fmla="*/ 142592 h 608875"/>
                  <a:gd name="connsiteX5" fmla="*/ 21736 w 409438"/>
                  <a:gd name="connsiteY5" fmla="*/ 106686 h 608875"/>
                  <a:gd name="connsiteX6" fmla="*/ 32658 w 409438"/>
                  <a:gd name="connsiteY6" fmla="*/ 108124 h 608875"/>
                  <a:gd name="connsiteX7" fmla="*/ 29621 w 409438"/>
                  <a:gd name="connsiteY7" fmla="*/ 96788 h 608875"/>
                  <a:gd name="connsiteX8" fmla="*/ 53718 w 409438"/>
                  <a:gd name="connsiteY8" fmla="*/ 55051 h 608875"/>
                  <a:gd name="connsiteX9" fmla="*/ 79577 w 409438"/>
                  <a:gd name="connsiteY9" fmla="*/ 58455 h 608875"/>
                  <a:gd name="connsiteX10" fmla="*/ 85111 w 409438"/>
                  <a:gd name="connsiteY10" fmla="*/ 65668 h 608875"/>
                  <a:gd name="connsiteX11" fmla="*/ 79012 w 409438"/>
                  <a:gd name="connsiteY11" fmla="*/ 42906 h 608875"/>
                  <a:gd name="connsiteX12" fmla="*/ 103109 w 409438"/>
                  <a:gd name="connsiteY12" fmla="*/ 1169 h 608875"/>
                  <a:gd name="connsiteX13" fmla="*/ 144846 w 409438"/>
                  <a:gd name="connsiteY13" fmla="*/ 25266 h 608875"/>
                  <a:gd name="connsiteX14" fmla="*/ 151701 w 409438"/>
                  <a:gd name="connsiteY14" fmla="*/ 50850 h 608875"/>
                  <a:gd name="connsiteX15" fmla="*/ 170153 w 409438"/>
                  <a:gd name="connsiteY15" fmla="*/ 36691 h 608875"/>
                  <a:gd name="connsiteX16" fmla="*/ 214804 w 409438"/>
                  <a:gd name="connsiteY16" fmla="*/ 62470 h 608875"/>
                  <a:gd name="connsiteX17" fmla="*/ 251043 w 409438"/>
                  <a:gd name="connsiteY17" fmla="*/ 197718 h 608875"/>
                  <a:gd name="connsiteX18" fmla="*/ 301335 w 409438"/>
                  <a:gd name="connsiteY18" fmla="*/ 284826 h 608875"/>
                  <a:gd name="connsiteX19" fmla="*/ 341403 w 409438"/>
                  <a:gd name="connsiteY19" fmla="*/ 215427 h 608875"/>
                  <a:gd name="connsiteX20" fmla="*/ 391204 w 409438"/>
                  <a:gd name="connsiteY20" fmla="*/ 202083 h 608875"/>
                  <a:gd name="connsiteX21" fmla="*/ 404548 w 409438"/>
                  <a:gd name="connsiteY21" fmla="*/ 251884 h 608875"/>
                  <a:gd name="connsiteX22" fmla="*/ 324651 w 409438"/>
                  <a:gd name="connsiteY22" fmla="*/ 390271 h 608875"/>
                  <a:gd name="connsiteX23" fmla="*/ 324476 w 409438"/>
                  <a:gd name="connsiteY23" fmla="*/ 392775 h 608875"/>
                  <a:gd name="connsiteX24" fmla="*/ 304998 w 409438"/>
                  <a:gd name="connsiteY24" fmla="*/ 432692 h 608875"/>
                  <a:gd name="connsiteX25" fmla="*/ 292076 w 409438"/>
                  <a:gd name="connsiteY25" fmla="*/ 444089 h 608875"/>
                  <a:gd name="connsiteX26" fmla="*/ 333272 w 409438"/>
                  <a:gd name="connsiteY26" fmla="*/ 608875 h 608875"/>
                  <a:gd name="connsiteX27" fmla="*/ 112915 w 409438"/>
                  <a:gd name="connsiteY27" fmla="*/ 608875 h 608875"/>
                  <a:gd name="connsiteX0" fmla="*/ 112915 w 409438"/>
                  <a:gd name="connsiteY0" fmla="*/ 608875 h 608875"/>
                  <a:gd name="connsiteX1" fmla="*/ 142663 w 409438"/>
                  <a:gd name="connsiteY1" fmla="*/ 455221 h 608875"/>
                  <a:gd name="connsiteX2" fmla="*/ 112230 w 409438"/>
                  <a:gd name="connsiteY2" fmla="*/ 420718 h 608875"/>
                  <a:gd name="connsiteX3" fmla="*/ 44058 w 409438"/>
                  <a:gd name="connsiteY3" fmla="*/ 302641 h 608875"/>
                  <a:gd name="connsiteX4" fmla="*/ 1006 w 409438"/>
                  <a:gd name="connsiteY4" fmla="*/ 142592 h 608875"/>
                  <a:gd name="connsiteX5" fmla="*/ 21736 w 409438"/>
                  <a:gd name="connsiteY5" fmla="*/ 106686 h 608875"/>
                  <a:gd name="connsiteX6" fmla="*/ 32658 w 409438"/>
                  <a:gd name="connsiteY6" fmla="*/ 108124 h 608875"/>
                  <a:gd name="connsiteX7" fmla="*/ 29621 w 409438"/>
                  <a:gd name="connsiteY7" fmla="*/ 96788 h 608875"/>
                  <a:gd name="connsiteX8" fmla="*/ 53718 w 409438"/>
                  <a:gd name="connsiteY8" fmla="*/ 55051 h 608875"/>
                  <a:gd name="connsiteX9" fmla="*/ 79577 w 409438"/>
                  <a:gd name="connsiteY9" fmla="*/ 58455 h 608875"/>
                  <a:gd name="connsiteX10" fmla="*/ 85111 w 409438"/>
                  <a:gd name="connsiteY10" fmla="*/ 65668 h 608875"/>
                  <a:gd name="connsiteX11" fmla="*/ 79012 w 409438"/>
                  <a:gd name="connsiteY11" fmla="*/ 42906 h 608875"/>
                  <a:gd name="connsiteX12" fmla="*/ 103109 w 409438"/>
                  <a:gd name="connsiteY12" fmla="*/ 1169 h 608875"/>
                  <a:gd name="connsiteX13" fmla="*/ 144846 w 409438"/>
                  <a:gd name="connsiteY13" fmla="*/ 25266 h 608875"/>
                  <a:gd name="connsiteX14" fmla="*/ 151701 w 409438"/>
                  <a:gd name="connsiteY14" fmla="*/ 50850 h 608875"/>
                  <a:gd name="connsiteX15" fmla="*/ 170153 w 409438"/>
                  <a:gd name="connsiteY15" fmla="*/ 36691 h 608875"/>
                  <a:gd name="connsiteX16" fmla="*/ 214804 w 409438"/>
                  <a:gd name="connsiteY16" fmla="*/ 62470 h 608875"/>
                  <a:gd name="connsiteX17" fmla="*/ 251043 w 409438"/>
                  <a:gd name="connsiteY17" fmla="*/ 197718 h 608875"/>
                  <a:gd name="connsiteX18" fmla="*/ 301335 w 409438"/>
                  <a:gd name="connsiteY18" fmla="*/ 284826 h 608875"/>
                  <a:gd name="connsiteX19" fmla="*/ 341403 w 409438"/>
                  <a:gd name="connsiteY19" fmla="*/ 215427 h 608875"/>
                  <a:gd name="connsiteX20" fmla="*/ 391204 w 409438"/>
                  <a:gd name="connsiteY20" fmla="*/ 202083 h 608875"/>
                  <a:gd name="connsiteX21" fmla="*/ 404548 w 409438"/>
                  <a:gd name="connsiteY21" fmla="*/ 251884 h 608875"/>
                  <a:gd name="connsiteX22" fmla="*/ 324651 w 409438"/>
                  <a:gd name="connsiteY22" fmla="*/ 390271 h 608875"/>
                  <a:gd name="connsiteX23" fmla="*/ 324476 w 409438"/>
                  <a:gd name="connsiteY23" fmla="*/ 392775 h 608875"/>
                  <a:gd name="connsiteX24" fmla="*/ 304998 w 409438"/>
                  <a:gd name="connsiteY24" fmla="*/ 432692 h 608875"/>
                  <a:gd name="connsiteX25" fmla="*/ 333272 w 409438"/>
                  <a:gd name="connsiteY25" fmla="*/ 608875 h 608875"/>
                  <a:gd name="connsiteX26" fmla="*/ 112915 w 409438"/>
                  <a:gd name="connsiteY26" fmla="*/ 608875 h 608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9438" h="608875">
                    <a:moveTo>
                      <a:pt x="112915" y="608875"/>
                    </a:moveTo>
                    <a:lnTo>
                      <a:pt x="142663" y="455221"/>
                    </a:lnTo>
                    <a:cubicBezTo>
                      <a:pt x="130655" y="446148"/>
                      <a:pt x="120228" y="434572"/>
                      <a:pt x="112230" y="420718"/>
                    </a:cubicBezTo>
                    <a:lnTo>
                      <a:pt x="44058" y="302641"/>
                    </a:lnTo>
                    <a:lnTo>
                      <a:pt x="1006" y="142592"/>
                    </a:lnTo>
                    <a:cubicBezTo>
                      <a:pt x="-3185" y="126952"/>
                      <a:pt x="6096" y="110876"/>
                      <a:pt x="21736" y="106686"/>
                    </a:cubicBezTo>
                    <a:lnTo>
                      <a:pt x="32658" y="108124"/>
                    </a:lnTo>
                    <a:lnTo>
                      <a:pt x="29621" y="96788"/>
                    </a:lnTo>
                    <a:cubicBezTo>
                      <a:pt x="24750" y="78608"/>
                      <a:pt x="35538" y="59922"/>
                      <a:pt x="53718" y="55051"/>
                    </a:cubicBezTo>
                    <a:cubicBezTo>
                      <a:pt x="62808" y="52615"/>
                      <a:pt x="72024" y="54094"/>
                      <a:pt x="79577" y="58455"/>
                    </a:cubicBezTo>
                    <a:lnTo>
                      <a:pt x="85111" y="65668"/>
                    </a:lnTo>
                    <a:lnTo>
                      <a:pt x="79012" y="42906"/>
                    </a:lnTo>
                    <a:cubicBezTo>
                      <a:pt x="74141" y="24726"/>
                      <a:pt x="84929" y="6040"/>
                      <a:pt x="103109" y="1169"/>
                    </a:cubicBezTo>
                    <a:cubicBezTo>
                      <a:pt x="121289" y="-3702"/>
                      <a:pt x="139975" y="7086"/>
                      <a:pt x="144846" y="25266"/>
                    </a:cubicBezTo>
                    <a:lnTo>
                      <a:pt x="151701" y="50850"/>
                    </a:lnTo>
                    <a:lnTo>
                      <a:pt x="170153" y="36691"/>
                    </a:lnTo>
                    <a:cubicBezTo>
                      <a:pt x="189602" y="31480"/>
                      <a:pt x="209592" y="43021"/>
                      <a:pt x="214804" y="62470"/>
                    </a:cubicBezTo>
                    <a:lnTo>
                      <a:pt x="251043" y="197718"/>
                    </a:lnTo>
                    <a:lnTo>
                      <a:pt x="301335" y="284826"/>
                    </a:lnTo>
                    <a:lnTo>
                      <a:pt x="341403" y="215427"/>
                    </a:lnTo>
                    <a:cubicBezTo>
                      <a:pt x="351471" y="197989"/>
                      <a:pt x="373767" y="192015"/>
                      <a:pt x="391204" y="202083"/>
                    </a:cubicBezTo>
                    <a:cubicBezTo>
                      <a:pt x="408642" y="212150"/>
                      <a:pt x="414616" y="234446"/>
                      <a:pt x="404548" y="251884"/>
                    </a:cubicBezTo>
                    <a:lnTo>
                      <a:pt x="324651" y="390271"/>
                    </a:lnTo>
                    <a:cubicBezTo>
                      <a:pt x="324593" y="391106"/>
                      <a:pt x="324534" y="391940"/>
                      <a:pt x="324476" y="392775"/>
                    </a:cubicBezTo>
                    <a:cubicBezTo>
                      <a:pt x="320639" y="407096"/>
                      <a:pt x="314071" y="420684"/>
                      <a:pt x="304998" y="432692"/>
                    </a:cubicBezTo>
                    <a:lnTo>
                      <a:pt x="333272" y="608875"/>
                    </a:lnTo>
                    <a:lnTo>
                      <a:pt x="112915" y="608875"/>
                    </a:ln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82C184A3-7243-4707-A023-3929AD4D6F49}"/>
                </a:ext>
              </a:extLst>
            </p:cNvPr>
            <p:cNvGrpSpPr/>
            <p:nvPr/>
          </p:nvGrpSpPr>
          <p:grpSpPr>
            <a:xfrm flipH="1">
              <a:off x="-340778" y="5506670"/>
              <a:ext cx="894857" cy="790568"/>
              <a:chOff x="5892181" y="2317059"/>
              <a:chExt cx="632845" cy="559089"/>
            </a:xfrm>
          </p:grpSpPr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53550444-2687-4F9C-92CD-F3A2B730B9AF}"/>
                  </a:ext>
                </a:extLst>
              </p:cNvPr>
              <p:cNvSpPr/>
              <p:nvPr/>
            </p:nvSpPr>
            <p:spPr>
              <a:xfrm rot="18900000">
                <a:off x="5892181" y="2317059"/>
                <a:ext cx="107967" cy="341911"/>
              </a:xfrm>
              <a:prstGeom prst="rect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94854665-838E-485F-8686-996FF2C43A11}"/>
                  </a:ext>
                </a:extLst>
              </p:cNvPr>
              <p:cNvSpPr/>
              <p:nvPr/>
            </p:nvSpPr>
            <p:spPr>
              <a:xfrm rot="7200000">
                <a:off x="6067381" y="2418502"/>
                <a:ext cx="368014" cy="547277"/>
              </a:xfrm>
              <a:custGeom>
                <a:avLst/>
                <a:gdLst>
                  <a:gd name="connsiteX0" fmla="*/ 112915 w 409438"/>
                  <a:gd name="connsiteY0" fmla="*/ 608875 h 608875"/>
                  <a:gd name="connsiteX1" fmla="*/ 150387 w 409438"/>
                  <a:gd name="connsiteY1" fmla="*/ 458990 h 608875"/>
                  <a:gd name="connsiteX2" fmla="*/ 142663 w 409438"/>
                  <a:gd name="connsiteY2" fmla="*/ 455221 h 608875"/>
                  <a:gd name="connsiteX3" fmla="*/ 112230 w 409438"/>
                  <a:gd name="connsiteY3" fmla="*/ 420718 h 608875"/>
                  <a:gd name="connsiteX4" fmla="*/ 44058 w 409438"/>
                  <a:gd name="connsiteY4" fmla="*/ 302641 h 608875"/>
                  <a:gd name="connsiteX5" fmla="*/ 74513 w 409438"/>
                  <a:gd name="connsiteY5" fmla="*/ 285057 h 608875"/>
                  <a:gd name="connsiteX6" fmla="*/ 41546 w 409438"/>
                  <a:gd name="connsiteY6" fmla="*/ 293891 h 608875"/>
                  <a:gd name="connsiteX7" fmla="*/ 1006 w 409438"/>
                  <a:gd name="connsiteY7" fmla="*/ 142592 h 608875"/>
                  <a:gd name="connsiteX8" fmla="*/ 21736 w 409438"/>
                  <a:gd name="connsiteY8" fmla="*/ 106686 h 608875"/>
                  <a:gd name="connsiteX9" fmla="*/ 32658 w 409438"/>
                  <a:gd name="connsiteY9" fmla="*/ 108124 h 608875"/>
                  <a:gd name="connsiteX10" fmla="*/ 29621 w 409438"/>
                  <a:gd name="connsiteY10" fmla="*/ 96788 h 608875"/>
                  <a:gd name="connsiteX11" fmla="*/ 53718 w 409438"/>
                  <a:gd name="connsiteY11" fmla="*/ 55051 h 608875"/>
                  <a:gd name="connsiteX12" fmla="*/ 79577 w 409438"/>
                  <a:gd name="connsiteY12" fmla="*/ 58455 h 608875"/>
                  <a:gd name="connsiteX13" fmla="*/ 85111 w 409438"/>
                  <a:gd name="connsiteY13" fmla="*/ 65668 h 608875"/>
                  <a:gd name="connsiteX14" fmla="*/ 79012 w 409438"/>
                  <a:gd name="connsiteY14" fmla="*/ 42906 h 608875"/>
                  <a:gd name="connsiteX15" fmla="*/ 103109 w 409438"/>
                  <a:gd name="connsiteY15" fmla="*/ 1169 h 608875"/>
                  <a:gd name="connsiteX16" fmla="*/ 144846 w 409438"/>
                  <a:gd name="connsiteY16" fmla="*/ 25266 h 608875"/>
                  <a:gd name="connsiteX17" fmla="*/ 151701 w 409438"/>
                  <a:gd name="connsiteY17" fmla="*/ 50850 h 608875"/>
                  <a:gd name="connsiteX18" fmla="*/ 170153 w 409438"/>
                  <a:gd name="connsiteY18" fmla="*/ 36691 h 608875"/>
                  <a:gd name="connsiteX19" fmla="*/ 214804 w 409438"/>
                  <a:gd name="connsiteY19" fmla="*/ 62470 h 608875"/>
                  <a:gd name="connsiteX20" fmla="*/ 251043 w 409438"/>
                  <a:gd name="connsiteY20" fmla="*/ 197718 h 608875"/>
                  <a:gd name="connsiteX21" fmla="*/ 301335 w 409438"/>
                  <a:gd name="connsiteY21" fmla="*/ 284826 h 608875"/>
                  <a:gd name="connsiteX22" fmla="*/ 341403 w 409438"/>
                  <a:gd name="connsiteY22" fmla="*/ 215427 h 608875"/>
                  <a:gd name="connsiteX23" fmla="*/ 391204 w 409438"/>
                  <a:gd name="connsiteY23" fmla="*/ 202083 h 608875"/>
                  <a:gd name="connsiteX24" fmla="*/ 404548 w 409438"/>
                  <a:gd name="connsiteY24" fmla="*/ 251884 h 608875"/>
                  <a:gd name="connsiteX25" fmla="*/ 324651 w 409438"/>
                  <a:gd name="connsiteY25" fmla="*/ 390271 h 608875"/>
                  <a:gd name="connsiteX26" fmla="*/ 324476 w 409438"/>
                  <a:gd name="connsiteY26" fmla="*/ 392775 h 608875"/>
                  <a:gd name="connsiteX27" fmla="*/ 304998 w 409438"/>
                  <a:gd name="connsiteY27" fmla="*/ 432692 h 608875"/>
                  <a:gd name="connsiteX28" fmla="*/ 292076 w 409438"/>
                  <a:gd name="connsiteY28" fmla="*/ 444089 h 608875"/>
                  <a:gd name="connsiteX29" fmla="*/ 333272 w 409438"/>
                  <a:gd name="connsiteY29" fmla="*/ 608875 h 608875"/>
                  <a:gd name="connsiteX0" fmla="*/ 112915 w 409438"/>
                  <a:gd name="connsiteY0" fmla="*/ 608875 h 608875"/>
                  <a:gd name="connsiteX1" fmla="*/ 150387 w 409438"/>
                  <a:gd name="connsiteY1" fmla="*/ 458990 h 608875"/>
                  <a:gd name="connsiteX2" fmla="*/ 142663 w 409438"/>
                  <a:gd name="connsiteY2" fmla="*/ 455221 h 608875"/>
                  <a:gd name="connsiteX3" fmla="*/ 112230 w 409438"/>
                  <a:gd name="connsiteY3" fmla="*/ 420718 h 608875"/>
                  <a:gd name="connsiteX4" fmla="*/ 44058 w 409438"/>
                  <a:gd name="connsiteY4" fmla="*/ 302641 h 608875"/>
                  <a:gd name="connsiteX5" fmla="*/ 41546 w 409438"/>
                  <a:gd name="connsiteY5" fmla="*/ 293891 h 608875"/>
                  <a:gd name="connsiteX6" fmla="*/ 1006 w 409438"/>
                  <a:gd name="connsiteY6" fmla="*/ 142592 h 608875"/>
                  <a:gd name="connsiteX7" fmla="*/ 21736 w 409438"/>
                  <a:gd name="connsiteY7" fmla="*/ 106686 h 608875"/>
                  <a:gd name="connsiteX8" fmla="*/ 32658 w 409438"/>
                  <a:gd name="connsiteY8" fmla="*/ 108124 h 608875"/>
                  <a:gd name="connsiteX9" fmla="*/ 29621 w 409438"/>
                  <a:gd name="connsiteY9" fmla="*/ 96788 h 608875"/>
                  <a:gd name="connsiteX10" fmla="*/ 53718 w 409438"/>
                  <a:gd name="connsiteY10" fmla="*/ 55051 h 608875"/>
                  <a:gd name="connsiteX11" fmla="*/ 79577 w 409438"/>
                  <a:gd name="connsiteY11" fmla="*/ 58455 h 608875"/>
                  <a:gd name="connsiteX12" fmla="*/ 85111 w 409438"/>
                  <a:gd name="connsiteY12" fmla="*/ 65668 h 608875"/>
                  <a:gd name="connsiteX13" fmla="*/ 79012 w 409438"/>
                  <a:gd name="connsiteY13" fmla="*/ 42906 h 608875"/>
                  <a:gd name="connsiteX14" fmla="*/ 103109 w 409438"/>
                  <a:gd name="connsiteY14" fmla="*/ 1169 h 608875"/>
                  <a:gd name="connsiteX15" fmla="*/ 144846 w 409438"/>
                  <a:gd name="connsiteY15" fmla="*/ 25266 h 608875"/>
                  <a:gd name="connsiteX16" fmla="*/ 151701 w 409438"/>
                  <a:gd name="connsiteY16" fmla="*/ 50850 h 608875"/>
                  <a:gd name="connsiteX17" fmla="*/ 170153 w 409438"/>
                  <a:gd name="connsiteY17" fmla="*/ 36691 h 608875"/>
                  <a:gd name="connsiteX18" fmla="*/ 214804 w 409438"/>
                  <a:gd name="connsiteY18" fmla="*/ 62470 h 608875"/>
                  <a:gd name="connsiteX19" fmla="*/ 251043 w 409438"/>
                  <a:gd name="connsiteY19" fmla="*/ 197718 h 608875"/>
                  <a:gd name="connsiteX20" fmla="*/ 301335 w 409438"/>
                  <a:gd name="connsiteY20" fmla="*/ 284826 h 608875"/>
                  <a:gd name="connsiteX21" fmla="*/ 341403 w 409438"/>
                  <a:gd name="connsiteY21" fmla="*/ 215427 h 608875"/>
                  <a:gd name="connsiteX22" fmla="*/ 391204 w 409438"/>
                  <a:gd name="connsiteY22" fmla="*/ 202083 h 608875"/>
                  <a:gd name="connsiteX23" fmla="*/ 404548 w 409438"/>
                  <a:gd name="connsiteY23" fmla="*/ 251884 h 608875"/>
                  <a:gd name="connsiteX24" fmla="*/ 324651 w 409438"/>
                  <a:gd name="connsiteY24" fmla="*/ 390271 h 608875"/>
                  <a:gd name="connsiteX25" fmla="*/ 324476 w 409438"/>
                  <a:gd name="connsiteY25" fmla="*/ 392775 h 608875"/>
                  <a:gd name="connsiteX26" fmla="*/ 304998 w 409438"/>
                  <a:gd name="connsiteY26" fmla="*/ 432692 h 608875"/>
                  <a:gd name="connsiteX27" fmla="*/ 292076 w 409438"/>
                  <a:gd name="connsiteY27" fmla="*/ 444089 h 608875"/>
                  <a:gd name="connsiteX28" fmla="*/ 333272 w 409438"/>
                  <a:gd name="connsiteY28" fmla="*/ 608875 h 608875"/>
                  <a:gd name="connsiteX29" fmla="*/ 112915 w 409438"/>
                  <a:gd name="connsiteY29" fmla="*/ 608875 h 608875"/>
                  <a:gd name="connsiteX0" fmla="*/ 112915 w 409438"/>
                  <a:gd name="connsiteY0" fmla="*/ 608875 h 608875"/>
                  <a:gd name="connsiteX1" fmla="*/ 150387 w 409438"/>
                  <a:gd name="connsiteY1" fmla="*/ 458990 h 608875"/>
                  <a:gd name="connsiteX2" fmla="*/ 142663 w 409438"/>
                  <a:gd name="connsiteY2" fmla="*/ 455221 h 608875"/>
                  <a:gd name="connsiteX3" fmla="*/ 112230 w 409438"/>
                  <a:gd name="connsiteY3" fmla="*/ 420718 h 608875"/>
                  <a:gd name="connsiteX4" fmla="*/ 44058 w 409438"/>
                  <a:gd name="connsiteY4" fmla="*/ 302641 h 608875"/>
                  <a:gd name="connsiteX5" fmla="*/ 1006 w 409438"/>
                  <a:gd name="connsiteY5" fmla="*/ 142592 h 608875"/>
                  <a:gd name="connsiteX6" fmla="*/ 21736 w 409438"/>
                  <a:gd name="connsiteY6" fmla="*/ 106686 h 608875"/>
                  <a:gd name="connsiteX7" fmla="*/ 32658 w 409438"/>
                  <a:gd name="connsiteY7" fmla="*/ 108124 h 608875"/>
                  <a:gd name="connsiteX8" fmla="*/ 29621 w 409438"/>
                  <a:gd name="connsiteY8" fmla="*/ 96788 h 608875"/>
                  <a:gd name="connsiteX9" fmla="*/ 53718 w 409438"/>
                  <a:gd name="connsiteY9" fmla="*/ 55051 h 608875"/>
                  <a:gd name="connsiteX10" fmla="*/ 79577 w 409438"/>
                  <a:gd name="connsiteY10" fmla="*/ 58455 h 608875"/>
                  <a:gd name="connsiteX11" fmla="*/ 85111 w 409438"/>
                  <a:gd name="connsiteY11" fmla="*/ 65668 h 608875"/>
                  <a:gd name="connsiteX12" fmla="*/ 79012 w 409438"/>
                  <a:gd name="connsiteY12" fmla="*/ 42906 h 608875"/>
                  <a:gd name="connsiteX13" fmla="*/ 103109 w 409438"/>
                  <a:gd name="connsiteY13" fmla="*/ 1169 h 608875"/>
                  <a:gd name="connsiteX14" fmla="*/ 144846 w 409438"/>
                  <a:gd name="connsiteY14" fmla="*/ 25266 h 608875"/>
                  <a:gd name="connsiteX15" fmla="*/ 151701 w 409438"/>
                  <a:gd name="connsiteY15" fmla="*/ 50850 h 608875"/>
                  <a:gd name="connsiteX16" fmla="*/ 170153 w 409438"/>
                  <a:gd name="connsiteY16" fmla="*/ 36691 h 608875"/>
                  <a:gd name="connsiteX17" fmla="*/ 214804 w 409438"/>
                  <a:gd name="connsiteY17" fmla="*/ 62470 h 608875"/>
                  <a:gd name="connsiteX18" fmla="*/ 251043 w 409438"/>
                  <a:gd name="connsiteY18" fmla="*/ 197718 h 608875"/>
                  <a:gd name="connsiteX19" fmla="*/ 301335 w 409438"/>
                  <a:gd name="connsiteY19" fmla="*/ 284826 h 608875"/>
                  <a:gd name="connsiteX20" fmla="*/ 341403 w 409438"/>
                  <a:gd name="connsiteY20" fmla="*/ 215427 h 608875"/>
                  <a:gd name="connsiteX21" fmla="*/ 391204 w 409438"/>
                  <a:gd name="connsiteY21" fmla="*/ 202083 h 608875"/>
                  <a:gd name="connsiteX22" fmla="*/ 404548 w 409438"/>
                  <a:gd name="connsiteY22" fmla="*/ 251884 h 608875"/>
                  <a:gd name="connsiteX23" fmla="*/ 324651 w 409438"/>
                  <a:gd name="connsiteY23" fmla="*/ 390271 h 608875"/>
                  <a:gd name="connsiteX24" fmla="*/ 324476 w 409438"/>
                  <a:gd name="connsiteY24" fmla="*/ 392775 h 608875"/>
                  <a:gd name="connsiteX25" fmla="*/ 304998 w 409438"/>
                  <a:gd name="connsiteY25" fmla="*/ 432692 h 608875"/>
                  <a:gd name="connsiteX26" fmla="*/ 292076 w 409438"/>
                  <a:gd name="connsiteY26" fmla="*/ 444089 h 608875"/>
                  <a:gd name="connsiteX27" fmla="*/ 333272 w 409438"/>
                  <a:gd name="connsiteY27" fmla="*/ 608875 h 608875"/>
                  <a:gd name="connsiteX28" fmla="*/ 112915 w 409438"/>
                  <a:gd name="connsiteY28" fmla="*/ 608875 h 608875"/>
                  <a:gd name="connsiteX0" fmla="*/ 112915 w 409438"/>
                  <a:gd name="connsiteY0" fmla="*/ 608875 h 608875"/>
                  <a:gd name="connsiteX1" fmla="*/ 142663 w 409438"/>
                  <a:gd name="connsiteY1" fmla="*/ 455221 h 608875"/>
                  <a:gd name="connsiteX2" fmla="*/ 112230 w 409438"/>
                  <a:gd name="connsiteY2" fmla="*/ 420718 h 608875"/>
                  <a:gd name="connsiteX3" fmla="*/ 44058 w 409438"/>
                  <a:gd name="connsiteY3" fmla="*/ 302641 h 608875"/>
                  <a:gd name="connsiteX4" fmla="*/ 1006 w 409438"/>
                  <a:gd name="connsiteY4" fmla="*/ 142592 h 608875"/>
                  <a:gd name="connsiteX5" fmla="*/ 21736 w 409438"/>
                  <a:gd name="connsiteY5" fmla="*/ 106686 h 608875"/>
                  <a:gd name="connsiteX6" fmla="*/ 32658 w 409438"/>
                  <a:gd name="connsiteY6" fmla="*/ 108124 h 608875"/>
                  <a:gd name="connsiteX7" fmla="*/ 29621 w 409438"/>
                  <a:gd name="connsiteY7" fmla="*/ 96788 h 608875"/>
                  <a:gd name="connsiteX8" fmla="*/ 53718 w 409438"/>
                  <a:gd name="connsiteY8" fmla="*/ 55051 h 608875"/>
                  <a:gd name="connsiteX9" fmla="*/ 79577 w 409438"/>
                  <a:gd name="connsiteY9" fmla="*/ 58455 h 608875"/>
                  <a:gd name="connsiteX10" fmla="*/ 85111 w 409438"/>
                  <a:gd name="connsiteY10" fmla="*/ 65668 h 608875"/>
                  <a:gd name="connsiteX11" fmla="*/ 79012 w 409438"/>
                  <a:gd name="connsiteY11" fmla="*/ 42906 h 608875"/>
                  <a:gd name="connsiteX12" fmla="*/ 103109 w 409438"/>
                  <a:gd name="connsiteY12" fmla="*/ 1169 h 608875"/>
                  <a:gd name="connsiteX13" fmla="*/ 144846 w 409438"/>
                  <a:gd name="connsiteY13" fmla="*/ 25266 h 608875"/>
                  <a:gd name="connsiteX14" fmla="*/ 151701 w 409438"/>
                  <a:gd name="connsiteY14" fmla="*/ 50850 h 608875"/>
                  <a:gd name="connsiteX15" fmla="*/ 170153 w 409438"/>
                  <a:gd name="connsiteY15" fmla="*/ 36691 h 608875"/>
                  <a:gd name="connsiteX16" fmla="*/ 214804 w 409438"/>
                  <a:gd name="connsiteY16" fmla="*/ 62470 h 608875"/>
                  <a:gd name="connsiteX17" fmla="*/ 251043 w 409438"/>
                  <a:gd name="connsiteY17" fmla="*/ 197718 h 608875"/>
                  <a:gd name="connsiteX18" fmla="*/ 301335 w 409438"/>
                  <a:gd name="connsiteY18" fmla="*/ 284826 h 608875"/>
                  <a:gd name="connsiteX19" fmla="*/ 341403 w 409438"/>
                  <a:gd name="connsiteY19" fmla="*/ 215427 h 608875"/>
                  <a:gd name="connsiteX20" fmla="*/ 391204 w 409438"/>
                  <a:gd name="connsiteY20" fmla="*/ 202083 h 608875"/>
                  <a:gd name="connsiteX21" fmla="*/ 404548 w 409438"/>
                  <a:gd name="connsiteY21" fmla="*/ 251884 h 608875"/>
                  <a:gd name="connsiteX22" fmla="*/ 324651 w 409438"/>
                  <a:gd name="connsiteY22" fmla="*/ 390271 h 608875"/>
                  <a:gd name="connsiteX23" fmla="*/ 324476 w 409438"/>
                  <a:gd name="connsiteY23" fmla="*/ 392775 h 608875"/>
                  <a:gd name="connsiteX24" fmla="*/ 304998 w 409438"/>
                  <a:gd name="connsiteY24" fmla="*/ 432692 h 608875"/>
                  <a:gd name="connsiteX25" fmla="*/ 292076 w 409438"/>
                  <a:gd name="connsiteY25" fmla="*/ 444089 h 608875"/>
                  <a:gd name="connsiteX26" fmla="*/ 333272 w 409438"/>
                  <a:gd name="connsiteY26" fmla="*/ 608875 h 608875"/>
                  <a:gd name="connsiteX27" fmla="*/ 112915 w 409438"/>
                  <a:gd name="connsiteY27" fmla="*/ 608875 h 608875"/>
                  <a:gd name="connsiteX0" fmla="*/ 112915 w 409438"/>
                  <a:gd name="connsiteY0" fmla="*/ 608875 h 608875"/>
                  <a:gd name="connsiteX1" fmla="*/ 142663 w 409438"/>
                  <a:gd name="connsiteY1" fmla="*/ 455221 h 608875"/>
                  <a:gd name="connsiteX2" fmla="*/ 112230 w 409438"/>
                  <a:gd name="connsiteY2" fmla="*/ 420718 h 608875"/>
                  <a:gd name="connsiteX3" fmla="*/ 44058 w 409438"/>
                  <a:gd name="connsiteY3" fmla="*/ 302641 h 608875"/>
                  <a:gd name="connsiteX4" fmla="*/ 1006 w 409438"/>
                  <a:gd name="connsiteY4" fmla="*/ 142592 h 608875"/>
                  <a:gd name="connsiteX5" fmla="*/ 21736 w 409438"/>
                  <a:gd name="connsiteY5" fmla="*/ 106686 h 608875"/>
                  <a:gd name="connsiteX6" fmla="*/ 32658 w 409438"/>
                  <a:gd name="connsiteY6" fmla="*/ 108124 h 608875"/>
                  <a:gd name="connsiteX7" fmla="*/ 29621 w 409438"/>
                  <a:gd name="connsiteY7" fmla="*/ 96788 h 608875"/>
                  <a:gd name="connsiteX8" fmla="*/ 53718 w 409438"/>
                  <a:gd name="connsiteY8" fmla="*/ 55051 h 608875"/>
                  <a:gd name="connsiteX9" fmla="*/ 79577 w 409438"/>
                  <a:gd name="connsiteY9" fmla="*/ 58455 h 608875"/>
                  <a:gd name="connsiteX10" fmla="*/ 85111 w 409438"/>
                  <a:gd name="connsiteY10" fmla="*/ 65668 h 608875"/>
                  <a:gd name="connsiteX11" fmla="*/ 79012 w 409438"/>
                  <a:gd name="connsiteY11" fmla="*/ 42906 h 608875"/>
                  <a:gd name="connsiteX12" fmla="*/ 103109 w 409438"/>
                  <a:gd name="connsiteY12" fmla="*/ 1169 h 608875"/>
                  <a:gd name="connsiteX13" fmla="*/ 144846 w 409438"/>
                  <a:gd name="connsiteY13" fmla="*/ 25266 h 608875"/>
                  <a:gd name="connsiteX14" fmla="*/ 151701 w 409438"/>
                  <a:gd name="connsiteY14" fmla="*/ 50850 h 608875"/>
                  <a:gd name="connsiteX15" fmla="*/ 170153 w 409438"/>
                  <a:gd name="connsiteY15" fmla="*/ 36691 h 608875"/>
                  <a:gd name="connsiteX16" fmla="*/ 214804 w 409438"/>
                  <a:gd name="connsiteY16" fmla="*/ 62470 h 608875"/>
                  <a:gd name="connsiteX17" fmla="*/ 251043 w 409438"/>
                  <a:gd name="connsiteY17" fmla="*/ 197718 h 608875"/>
                  <a:gd name="connsiteX18" fmla="*/ 301335 w 409438"/>
                  <a:gd name="connsiteY18" fmla="*/ 284826 h 608875"/>
                  <a:gd name="connsiteX19" fmla="*/ 341403 w 409438"/>
                  <a:gd name="connsiteY19" fmla="*/ 215427 h 608875"/>
                  <a:gd name="connsiteX20" fmla="*/ 391204 w 409438"/>
                  <a:gd name="connsiteY20" fmla="*/ 202083 h 608875"/>
                  <a:gd name="connsiteX21" fmla="*/ 404548 w 409438"/>
                  <a:gd name="connsiteY21" fmla="*/ 251884 h 608875"/>
                  <a:gd name="connsiteX22" fmla="*/ 324651 w 409438"/>
                  <a:gd name="connsiteY22" fmla="*/ 390271 h 608875"/>
                  <a:gd name="connsiteX23" fmla="*/ 324476 w 409438"/>
                  <a:gd name="connsiteY23" fmla="*/ 392775 h 608875"/>
                  <a:gd name="connsiteX24" fmla="*/ 304998 w 409438"/>
                  <a:gd name="connsiteY24" fmla="*/ 432692 h 608875"/>
                  <a:gd name="connsiteX25" fmla="*/ 333272 w 409438"/>
                  <a:gd name="connsiteY25" fmla="*/ 608875 h 608875"/>
                  <a:gd name="connsiteX26" fmla="*/ 112915 w 409438"/>
                  <a:gd name="connsiteY26" fmla="*/ 608875 h 608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9438" h="608875">
                    <a:moveTo>
                      <a:pt x="112915" y="608875"/>
                    </a:moveTo>
                    <a:lnTo>
                      <a:pt x="142663" y="455221"/>
                    </a:lnTo>
                    <a:cubicBezTo>
                      <a:pt x="130655" y="446148"/>
                      <a:pt x="120228" y="434572"/>
                      <a:pt x="112230" y="420718"/>
                    </a:cubicBezTo>
                    <a:lnTo>
                      <a:pt x="44058" y="302641"/>
                    </a:lnTo>
                    <a:lnTo>
                      <a:pt x="1006" y="142592"/>
                    </a:lnTo>
                    <a:cubicBezTo>
                      <a:pt x="-3185" y="126952"/>
                      <a:pt x="6096" y="110876"/>
                      <a:pt x="21736" y="106686"/>
                    </a:cubicBezTo>
                    <a:lnTo>
                      <a:pt x="32658" y="108124"/>
                    </a:lnTo>
                    <a:lnTo>
                      <a:pt x="29621" y="96788"/>
                    </a:lnTo>
                    <a:cubicBezTo>
                      <a:pt x="24750" y="78608"/>
                      <a:pt x="35538" y="59922"/>
                      <a:pt x="53718" y="55051"/>
                    </a:cubicBezTo>
                    <a:cubicBezTo>
                      <a:pt x="62808" y="52615"/>
                      <a:pt x="72024" y="54094"/>
                      <a:pt x="79577" y="58455"/>
                    </a:cubicBezTo>
                    <a:lnTo>
                      <a:pt x="85111" y="65668"/>
                    </a:lnTo>
                    <a:lnTo>
                      <a:pt x="79012" y="42906"/>
                    </a:lnTo>
                    <a:cubicBezTo>
                      <a:pt x="74141" y="24726"/>
                      <a:pt x="84929" y="6040"/>
                      <a:pt x="103109" y="1169"/>
                    </a:cubicBezTo>
                    <a:cubicBezTo>
                      <a:pt x="121289" y="-3702"/>
                      <a:pt x="139975" y="7086"/>
                      <a:pt x="144846" y="25266"/>
                    </a:cubicBezTo>
                    <a:lnTo>
                      <a:pt x="151701" y="50850"/>
                    </a:lnTo>
                    <a:lnTo>
                      <a:pt x="170153" y="36691"/>
                    </a:lnTo>
                    <a:cubicBezTo>
                      <a:pt x="189602" y="31480"/>
                      <a:pt x="209592" y="43021"/>
                      <a:pt x="214804" y="62470"/>
                    </a:cubicBezTo>
                    <a:lnTo>
                      <a:pt x="251043" y="197718"/>
                    </a:lnTo>
                    <a:lnTo>
                      <a:pt x="301335" y="284826"/>
                    </a:lnTo>
                    <a:lnTo>
                      <a:pt x="341403" y="215427"/>
                    </a:lnTo>
                    <a:cubicBezTo>
                      <a:pt x="351471" y="197989"/>
                      <a:pt x="373767" y="192015"/>
                      <a:pt x="391204" y="202083"/>
                    </a:cubicBezTo>
                    <a:cubicBezTo>
                      <a:pt x="408642" y="212150"/>
                      <a:pt x="414616" y="234446"/>
                      <a:pt x="404548" y="251884"/>
                    </a:cubicBezTo>
                    <a:lnTo>
                      <a:pt x="324651" y="390271"/>
                    </a:lnTo>
                    <a:cubicBezTo>
                      <a:pt x="324593" y="391106"/>
                      <a:pt x="324534" y="391940"/>
                      <a:pt x="324476" y="392775"/>
                    </a:cubicBezTo>
                    <a:cubicBezTo>
                      <a:pt x="320639" y="407096"/>
                      <a:pt x="314071" y="420684"/>
                      <a:pt x="304998" y="432692"/>
                    </a:cubicBezTo>
                    <a:lnTo>
                      <a:pt x="333272" y="608875"/>
                    </a:lnTo>
                    <a:lnTo>
                      <a:pt x="112915" y="608875"/>
                    </a:ln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5" name="フリーフォーム 94">
              <a:extLst>
                <a:ext uri="{FF2B5EF4-FFF2-40B4-BE49-F238E27FC236}">
                  <a16:creationId xmlns:a16="http://schemas.microsoft.com/office/drawing/2014/main" id="{CB376A43-884E-43AB-A272-2D9AA2E24BD3}"/>
                </a:ext>
              </a:extLst>
            </p:cNvPr>
            <p:cNvSpPr/>
            <p:nvPr/>
          </p:nvSpPr>
          <p:spPr>
            <a:xfrm>
              <a:off x="511336" y="3969060"/>
              <a:ext cx="2346015" cy="2451230"/>
            </a:xfrm>
            <a:custGeom>
              <a:avLst/>
              <a:gdLst>
                <a:gd name="connsiteX0" fmla="*/ 542926 w 1085848"/>
                <a:gd name="connsiteY0" fmla="*/ 0 h 1016025"/>
                <a:gd name="connsiteX1" fmla="*/ 574289 w 1085848"/>
                <a:gd name="connsiteY1" fmla="*/ 21249 h 1016025"/>
                <a:gd name="connsiteX2" fmla="*/ 576013 w 1085848"/>
                <a:gd name="connsiteY2" fmla="*/ 25434 h 1016025"/>
                <a:gd name="connsiteX3" fmla="*/ 588971 w 1085848"/>
                <a:gd name="connsiteY3" fmla="*/ 16462 h 1016025"/>
                <a:gd name="connsiteX4" fmla="*/ 630422 w 1085848"/>
                <a:gd name="connsiteY4" fmla="*/ 9719 h 1016025"/>
                <a:gd name="connsiteX5" fmla="*/ 620045 w 1085848"/>
                <a:gd name="connsiteY5" fmla="*/ 89035 h 1016025"/>
                <a:gd name="connsiteX6" fmla="*/ 598035 w 1085848"/>
                <a:gd name="connsiteY6" fmla="*/ 112194 h 1016025"/>
                <a:gd name="connsiteX7" fmla="*/ 587183 w 1085848"/>
                <a:gd name="connsiteY7" fmla="*/ 119709 h 1016025"/>
                <a:gd name="connsiteX8" fmla="*/ 589918 w 1085848"/>
                <a:gd name="connsiteY8" fmla="*/ 123312 h 1016025"/>
                <a:gd name="connsiteX9" fmla="*/ 593438 w 1085848"/>
                <a:gd name="connsiteY9" fmla="*/ 123968 h 1016025"/>
                <a:gd name="connsiteX10" fmla="*/ 614361 w 1085848"/>
                <a:gd name="connsiteY10" fmla="*/ 146699 h 1016025"/>
                <a:gd name="connsiteX11" fmla="*/ 611878 w 1085848"/>
                <a:gd name="connsiteY11" fmla="*/ 152233 h 1016025"/>
                <a:gd name="connsiteX12" fmla="*/ 622484 w 1085848"/>
                <a:gd name="connsiteY12" fmla="*/ 166201 h 1016025"/>
                <a:gd name="connsiteX13" fmla="*/ 926830 w 1085848"/>
                <a:gd name="connsiteY13" fmla="*/ 436484 h 1016025"/>
                <a:gd name="connsiteX14" fmla="*/ 926830 w 1085848"/>
                <a:gd name="connsiteY14" fmla="*/ 951632 h 1016025"/>
                <a:gd name="connsiteX15" fmla="*/ 159018 w 1085848"/>
                <a:gd name="connsiteY15" fmla="*/ 951632 h 1016025"/>
                <a:gd name="connsiteX16" fmla="*/ 159018 w 1085848"/>
                <a:gd name="connsiteY16" fmla="*/ 436484 h 1016025"/>
                <a:gd name="connsiteX17" fmla="*/ 463364 w 1085848"/>
                <a:gd name="connsiteY17" fmla="*/ 166201 h 1016025"/>
                <a:gd name="connsiteX18" fmla="*/ 473970 w 1085848"/>
                <a:gd name="connsiteY18" fmla="*/ 152233 h 1016025"/>
                <a:gd name="connsiteX19" fmla="*/ 471487 w 1085848"/>
                <a:gd name="connsiteY19" fmla="*/ 146699 h 1016025"/>
                <a:gd name="connsiteX20" fmla="*/ 492411 w 1085848"/>
                <a:gd name="connsiteY20" fmla="*/ 123968 h 1016025"/>
                <a:gd name="connsiteX21" fmla="*/ 495930 w 1085848"/>
                <a:gd name="connsiteY21" fmla="*/ 123312 h 1016025"/>
                <a:gd name="connsiteX22" fmla="*/ 498666 w 1085848"/>
                <a:gd name="connsiteY22" fmla="*/ 119709 h 1016025"/>
                <a:gd name="connsiteX23" fmla="*/ 487813 w 1085848"/>
                <a:gd name="connsiteY23" fmla="*/ 112195 h 1016025"/>
                <a:gd name="connsiteX24" fmla="*/ 465803 w 1085848"/>
                <a:gd name="connsiteY24" fmla="*/ 89035 h 1016025"/>
                <a:gd name="connsiteX25" fmla="*/ 455426 w 1085848"/>
                <a:gd name="connsiteY25" fmla="*/ 9719 h 1016025"/>
                <a:gd name="connsiteX26" fmla="*/ 496878 w 1085848"/>
                <a:gd name="connsiteY26" fmla="*/ 16462 h 1016025"/>
                <a:gd name="connsiteX27" fmla="*/ 509837 w 1085848"/>
                <a:gd name="connsiteY27" fmla="*/ 25434 h 1016025"/>
                <a:gd name="connsiteX28" fmla="*/ 511561 w 1085848"/>
                <a:gd name="connsiteY28" fmla="*/ 21249 h 1016025"/>
                <a:gd name="connsiteX29" fmla="*/ 542926 w 1085848"/>
                <a:gd name="connsiteY29" fmla="*/ 0 h 10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5848" h="1016025">
                  <a:moveTo>
                    <a:pt x="542926" y="0"/>
                  </a:moveTo>
                  <a:cubicBezTo>
                    <a:pt x="555173" y="0"/>
                    <a:pt x="566261" y="8120"/>
                    <a:pt x="574289" y="21249"/>
                  </a:cubicBezTo>
                  <a:lnTo>
                    <a:pt x="576013" y="25434"/>
                  </a:lnTo>
                  <a:lnTo>
                    <a:pt x="588971" y="16462"/>
                  </a:lnTo>
                  <a:cubicBezTo>
                    <a:pt x="604752" y="8076"/>
                    <a:pt x="619815" y="5165"/>
                    <a:pt x="630422" y="9719"/>
                  </a:cubicBezTo>
                  <a:cubicBezTo>
                    <a:pt x="651637" y="18825"/>
                    <a:pt x="646990" y="54336"/>
                    <a:pt x="620045" y="89035"/>
                  </a:cubicBezTo>
                  <a:cubicBezTo>
                    <a:pt x="613308" y="97709"/>
                    <a:pt x="605816" y="105512"/>
                    <a:pt x="598035" y="112194"/>
                  </a:cubicBezTo>
                  <a:lnTo>
                    <a:pt x="587183" y="119709"/>
                  </a:lnTo>
                  <a:lnTo>
                    <a:pt x="589918" y="123312"/>
                  </a:lnTo>
                  <a:lnTo>
                    <a:pt x="593438" y="123968"/>
                  </a:lnTo>
                  <a:cubicBezTo>
                    <a:pt x="606365" y="129785"/>
                    <a:pt x="614361" y="137822"/>
                    <a:pt x="614361" y="146699"/>
                  </a:cubicBezTo>
                  <a:lnTo>
                    <a:pt x="611878" y="152233"/>
                  </a:lnTo>
                  <a:lnTo>
                    <a:pt x="622484" y="166201"/>
                  </a:lnTo>
                  <a:cubicBezTo>
                    <a:pt x="707516" y="267310"/>
                    <a:pt x="808965" y="357404"/>
                    <a:pt x="926830" y="436484"/>
                  </a:cubicBezTo>
                  <a:cubicBezTo>
                    <a:pt x="1138855" y="578738"/>
                    <a:pt x="1138855" y="809378"/>
                    <a:pt x="926830" y="951632"/>
                  </a:cubicBezTo>
                  <a:cubicBezTo>
                    <a:pt x="798861" y="1037490"/>
                    <a:pt x="286987" y="1037490"/>
                    <a:pt x="159018" y="951632"/>
                  </a:cubicBezTo>
                  <a:cubicBezTo>
                    <a:pt x="-53007" y="809378"/>
                    <a:pt x="-53007" y="578738"/>
                    <a:pt x="159018" y="436484"/>
                  </a:cubicBezTo>
                  <a:cubicBezTo>
                    <a:pt x="276883" y="357404"/>
                    <a:pt x="378332" y="267310"/>
                    <a:pt x="463364" y="166201"/>
                  </a:cubicBezTo>
                  <a:lnTo>
                    <a:pt x="473970" y="152233"/>
                  </a:lnTo>
                  <a:lnTo>
                    <a:pt x="471487" y="146699"/>
                  </a:lnTo>
                  <a:cubicBezTo>
                    <a:pt x="471487" y="137822"/>
                    <a:pt x="479483" y="129785"/>
                    <a:pt x="492411" y="123968"/>
                  </a:cubicBezTo>
                  <a:lnTo>
                    <a:pt x="495930" y="123312"/>
                  </a:lnTo>
                  <a:lnTo>
                    <a:pt x="498666" y="119709"/>
                  </a:lnTo>
                  <a:lnTo>
                    <a:pt x="487813" y="112195"/>
                  </a:lnTo>
                  <a:cubicBezTo>
                    <a:pt x="480033" y="105512"/>
                    <a:pt x="472540" y="97710"/>
                    <a:pt x="465803" y="89035"/>
                  </a:cubicBezTo>
                  <a:cubicBezTo>
                    <a:pt x="438858" y="54336"/>
                    <a:pt x="434211" y="18826"/>
                    <a:pt x="455426" y="9719"/>
                  </a:cubicBezTo>
                  <a:cubicBezTo>
                    <a:pt x="466033" y="5166"/>
                    <a:pt x="481098" y="8076"/>
                    <a:pt x="496878" y="16462"/>
                  </a:cubicBezTo>
                  <a:lnTo>
                    <a:pt x="509837" y="25434"/>
                  </a:lnTo>
                  <a:lnTo>
                    <a:pt x="511561" y="21249"/>
                  </a:lnTo>
                  <a:cubicBezTo>
                    <a:pt x="519589" y="8120"/>
                    <a:pt x="530677" y="0"/>
                    <a:pt x="5429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1B0F7700-18DE-48FB-8F9B-75035C9E2790}"/>
                </a:ext>
              </a:extLst>
            </p:cNvPr>
            <p:cNvSpPr/>
            <p:nvPr/>
          </p:nvSpPr>
          <p:spPr bwMode="auto">
            <a:xfrm>
              <a:off x="1511659" y="4245664"/>
              <a:ext cx="342853" cy="134720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7" name="月 26">
              <a:extLst>
                <a:ext uri="{FF2B5EF4-FFF2-40B4-BE49-F238E27FC236}">
                  <a16:creationId xmlns:a16="http://schemas.microsoft.com/office/drawing/2014/main" id="{0DCF8397-341A-4650-A7AF-07AD4B974514}"/>
                </a:ext>
              </a:extLst>
            </p:cNvPr>
            <p:cNvSpPr/>
            <p:nvPr/>
          </p:nvSpPr>
          <p:spPr bwMode="auto">
            <a:xfrm rot="16200000">
              <a:off x="1119518" y="5020280"/>
              <a:ext cx="146267" cy="495057"/>
            </a:xfrm>
            <a:prstGeom prst="moon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8" name="月 27">
              <a:extLst>
                <a:ext uri="{FF2B5EF4-FFF2-40B4-BE49-F238E27FC236}">
                  <a16:creationId xmlns:a16="http://schemas.microsoft.com/office/drawing/2014/main" id="{A5438FEB-EE5C-4CAF-A4E4-F97318A68740}"/>
                </a:ext>
              </a:extLst>
            </p:cNvPr>
            <p:cNvSpPr/>
            <p:nvPr/>
          </p:nvSpPr>
          <p:spPr bwMode="auto">
            <a:xfrm rot="16200000">
              <a:off x="2135028" y="5020280"/>
              <a:ext cx="146267" cy="495057"/>
            </a:xfrm>
            <a:prstGeom prst="moon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9" name="二等辺三角形 28">
              <a:extLst>
                <a:ext uri="{FF2B5EF4-FFF2-40B4-BE49-F238E27FC236}">
                  <a16:creationId xmlns:a16="http://schemas.microsoft.com/office/drawing/2014/main" id="{E9530E96-FB1B-479B-A034-55330D5BEFA9}"/>
                </a:ext>
              </a:extLst>
            </p:cNvPr>
            <p:cNvSpPr/>
            <p:nvPr/>
          </p:nvSpPr>
          <p:spPr bwMode="auto">
            <a:xfrm>
              <a:off x="1413310" y="5636025"/>
              <a:ext cx="539550" cy="286027"/>
            </a:xfrm>
            <a:prstGeom prst="triangle">
              <a:avLst/>
            </a:prstGeom>
            <a:solidFill>
              <a:srgbClr val="FF6699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B40B32DE-FC0A-4028-B7D7-7C74125CC0F5}"/>
              </a:ext>
            </a:extLst>
          </p:cNvPr>
          <p:cNvGrpSpPr/>
          <p:nvPr/>
        </p:nvGrpSpPr>
        <p:grpSpPr>
          <a:xfrm>
            <a:off x="6911786" y="1208664"/>
            <a:ext cx="1977464" cy="2066150"/>
            <a:chOff x="6382546" y="1030967"/>
            <a:chExt cx="2346015" cy="2451230"/>
          </a:xfrm>
        </p:grpSpPr>
        <p:sp>
          <p:nvSpPr>
            <p:cNvPr id="35" name="フリーフォーム 94">
              <a:extLst>
                <a:ext uri="{FF2B5EF4-FFF2-40B4-BE49-F238E27FC236}">
                  <a16:creationId xmlns:a16="http://schemas.microsoft.com/office/drawing/2014/main" id="{3053E09F-3A9B-43F0-A980-0ECC6EACB651}"/>
                </a:ext>
              </a:extLst>
            </p:cNvPr>
            <p:cNvSpPr/>
            <p:nvPr/>
          </p:nvSpPr>
          <p:spPr>
            <a:xfrm>
              <a:off x="6382546" y="1030967"/>
              <a:ext cx="2346015" cy="2451230"/>
            </a:xfrm>
            <a:custGeom>
              <a:avLst/>
              <a:gdLst>
                <a:gd name="connsiteX0" fmla="*/ 542926 w 1085848"/>
                <a:gd name="connsiteY0" fmla="*/ 0 h 1016025"/>
                <a:gd name="connsiteX1" fmla="*/ 574289 w 1085848"/>
                <a:gd name="connsiteY1" fmla="*/ 21249 h 1016025"/>
                <a:gd name="connsiteX2" fmla="*/ 576013 w 1085848"/>
                <a:gd name="connsiteY2" fmla="*/ 25434 h 1016025"/>
                <a:gd name="connsiteX3" fmla="*/ 588971 w 1085848"/>
                <a:gd name="connsiteY3" fmla="*/ 16462 h 1016025"/>
                <a:gd name="connsiteX4" fmla="*/ 630422 w 1085848"/>
                <a:gd name="connsiteY4" fmla="*/ 9719 h 1016025"/>
                <a:gd name="connsiteX5" fmla="*/ 620045 w 1085848"/>
                <a:gd name="connsiteY5" fmla="*/ 89035 h 1016025"/>
                <a:gd name="connsiteX6" fmla="*/ 598035 w 1085848"/>
                <a:gd name="connsiteY6" fmla="*/ 112194 h 1016025"/>
                <a:gd name="connsiteX7" fmla="*/ 587183 w 1085848"/>
                <a:gd name="connsiteY7" fmla="*/ 119709 h 1016025"/>
                <a:gd name="connsiteX8" fmla="*/ 589918 w 1085848"/>
                <a:gd name="connsiteY8" fmla="*/ 123312 h 1016025"/>
                <a:gd name="connsiteX9" fmla="*/ 593438 w 1085848"/>
                <a:gd name="connsiteY9" fmla="*/ 123968 h 1016025"/>
                <a:gd name="connsiteX10" fmla="*/ 614361 w 1085848"/>
                <a:gd name="connsiteY10" fmla="*/ 146699 h 1016025"/>
                <a:gd name="connsiteX11" fmla="*/ 611878 w 1085848"/>
                <a:gd name="connsiteY11" fmla="*/ 152233 h 1016025"/>
                <a:gd name="connsiteX12" fmla="*/ 622484 w 1085848"/>
                <a:gd name="connsiteY12" fmla="*/ 166201 h 1016025"/>
                <a:gd name="connsiteX13" fmla="*/ 926830 w 1085848"/>
                <a:gd name="connsiteY13" fmla="*/ 436484 h 1016025"/>
                <a:gd name="connsiteX14" fmla="*/ 926830 w 1085848"/>
                <a:gd name="connsiteY14" fmla="*/ 951632 h 1016025"/>
                <a:gd name="connsiteX15" fmla="*/ 159018 w 1085848"/>
                <a:gd name="connsiteY15" fmla="*/ 951632 h 1016025"/>
                <a:gd name="connsiteX16" fmla="*/ 159018 w 1085848"/>
                <a:gd name="connsiteY16" fmla="*/ 436484 h 1016025"/>
                <a:gd name="connsiteX17" fmla="*/ 463364 w 1085848"/>
                <a:gd name="connsiteY17" fmla="*/ 166201 h 1016025"/>
                <a:gd name="connsiteX18" fmla="*/ 473970 w 1085848"/>
                <a:gd name="connsiteY18" fmla="*/ 152233 h 1016025"/>
                <a:gd name="connsiteX19" fmla="*/ 471487 w 1085848"/>
                <a:gd name="connsiteY19" fmla="*/ 146699 h 1016025"/>
                <a:gd name="connsiteX20" fmla="*/ 492411 w 1085848"/>
                <a:gd name="connsiteY20" fmla="*/ 123968 h 1016025"/>
                <a:gd name="connsiteX21" fmla="*/ 495930 w 1085848"/>
                <a:gd name="connsiteY21" fmla="*/ 123312 h 1016025"/>
                <a:gd name="connsiteX22" fmla="*/ 498666 w 1085848"/>
                <a:gd name="connsiteY22" fmla="*/ 119709 h 1016025"/>
                <a:gd name="connsiteX23" fmla="*/ 487813 w 1085848"/>
                <a:gd name="connsiteY23" fmla="*/ 112195 h 1016025"/>
                <a:gd name="connsiteX24" fmla="*/ 465803 w 1085848"/>
                <a:gd name="connsiteY24" fmla="*/ 89035 h 1016025"/>
                <a:gd name="connsiteX25" fmla="*/ 455426 w 1085848"/>
                <a:gd name="connsiteY25" fmla="*/ 9719 h 1016025"/>
                <a:gd name="connsiteX26" fmla="*/ 496878 w 1085848"/>
                <a:gd name="connsiteY26" fmla="*/ 16462 h 1016025"/>
                <a:gd name="connsiteX27" fmla="*/ 509837 w 1085848"/>
                <a:gd name="connsiteY27" fmla="*/ 25434 h 1016025"/>
                <a:gd name="connsiteX28" fmla="*/ 511561 w 1085848"/>
                <a:gd name="connsiteY28" fmla="*/ 21249 h 1016025"/>
                <a:gd name="connsiteX29" fmla="*/ 542926 w 1085848"/>
                <a:gd name="connsiteY29" fmla="*/ 0 h 10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5848" h="1016025">
                  <a:moveTo>
                    <a:pt x="542926" y="0"/>
                  </a:moveTo>
                  <a:cubicBezTo>
                    <a:pt x="555173" y="0"/>
                    <a:pt x="566261" y="8120"/>
                    <a:pt x="574289" y="21249"/>
                  </a:cubicBezTo>
                  <a:lnTo>
                    <a:pt x="576013" y="25434"/>
                  </a:lnTo>
                  <a:lnTo>
                    <a:pt x="588971" y="16462"/>
                  </a:lnTo>
                  <a:cubicBezTo>
                    <a:pt x="604752" y="8076"/>
                    <a:pt x="619815" y="5165"/>
                    <a:pt x="630422" y="9719"/>
                  </a:cubicBezTo>
                  <a:cubicBezTo>
                    <a:pt x="651637" y="18825"/>
                    <a:pt x="646990" y="54336"/>
                    <a:pt x="620045" y="89035"/>
                  </a:cubicBezTo>
                  <a:cubicBezTo>
                    <a:pt x="613308" y="97709"/>
                    <a:pt x="605816" y="105512"/>
                    <a:pt x="598035" y="112194"/>
                  </a:cubicBezTo>
                  <a:lnTo>
                    <a:pt x="587183" y="119709"/>
                  </a:lnTo>
                  <a:lnTo>
                    <a:pt x="589918" y="123312"/>
                  </a:lnTo>
                  <a:lnTo>
                    <a:pt x="593438" y="123968"/>
                  </a:lnTo>
                  <a:cubicBezTo>
                    <a:pt x="606365" y="129785"/>
                    <a:pt x="614361" y="137822"/>
                    <a:pt x="614361" y="146699"/>
                  </a:cubicBezTo>
                  <a:lnTo>
                    <a:pt x="611878" y="152233"/>
                  </a:lnTo>
                  <a:lnTo>
                    <a:pt x="622484" y="166201"/>
                  </a:lnTo>
                  <a:cubicBezTo>
                    <a:pt x="707516" y="267310"/>
                    <a:pt x="808965" y="357404"/>
                    <a:pt x="926830" y="436484"/>
                  </a:cubicBezTo>
                  <a:cubicBezTo>
                    <a:pt x="1138855" y="578738"/>
                    <a:pt x="1138855" y="809378"/>
                    <a:pt x="926830" y="951632"/>
                  </a:cubicBezTo>
                  <a:cubicBezTo>
                    <a:pt x="798861" y="1037490"/>
                    <a:pt x="286987" y="1037490"/>
                    <a:pt x="159018" y="951632"/>
                  </a:cubicBezTo>
                  <a:cubicBezTo>
                    <a:pt x="-53007" y="809378"/>
                    <a:pt x="-53007" y="578738"/>
                    <a:pt x="159018" y="436484"/>
                  </a:cubicBezTo>
                  <a:cubicBezTo>
                    <a:pt x="276883" y="357404"/>
                    <a:pt x="378332" y="267310"/>
                    <a:pt x="463364" y="166201"/>
                  </a:cubicBezTo>
                  <a:lnTo>
                    <a:pt x="473970" y="152233"/>
                  </a:lnTo>
                  <a:lnTo>
                    <a:pt x="471487" y="146699"/>
                  </a:lnTo>
                  <a:cubicBezTo>
                    <a:pt x="471487" y="137822"/>
                    <a:pt x="479483" y="129785"/>
                    <a:pt x="492411" y="123968"/>
                  </a:cubicBezTo>
                  <a:lnTo>
                    <a:pt x="495930" y="123312"/>
                  </a:lnTo>
                  <a:lnTo>
                    <a:pt x="498666" y="119709"/>
                  </a:lnTo>
                  <a:lnTo>
                    <a:pt x="487813" y="112195"/>
                  </a:lnTo>
                  <a:cubicBezTo>
                    <a:pt x="480033" y="105512"/>
                    <a:pt x="472540" y="97710"/>
                    <a:pt x="465803" y="89035"/>
                  </a:cubicBezTo>
                  <a:cubicBezTo>
                    <a:pt x="438858" y="54336"/>
                    <a:pt x="434211" y="18826"/>
                    <a:pt x="455426" y="9719"/>
                  </a:cubicBezTo>
                  <a:cubicBezTo>
                    <a:pt x="466033" y="5166"/>
                    <a:pt x="481098" y="8076"/>
                    <a:pt x="496878" y="16462"/>
                  </a:cubicBezTo>
                  <a:lnTo>
                    <a:pt x="509837" y="25434"/>
                  </a:lnTo>
                  <a:lnTo>
                    <a:pt x="511561" y="21249"/>
                  </a:lnTo>
                  <a:cubicBezTo>
                    <a:pt x="519589" y="8120"/>
                    <a:pt x="530677" y="0"/>
                    <a:pt x="5429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E862302A-7B68-4584-9AC1-11EF994D3724}"/>
                </a:ext>
              </a:extLst>
            </p:cNvPr>
            <p:cNvSpPr/>
            <p:nvPr/>
          </p:nvSpPr>
          <p:spPr bwMode="auto">
            <a:xfrm>
              <a:off x="7382869" y="1307571"/>
              <a:ext cx="342853" cy="134720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D6E9A207-1258-4159-BE9A-8BA379F3BDFB}"/>
                </a:ext>
              </a:extLst>
            </p:cNvPr>
            <p:cNvSpPr/>
            <p:nvPr/>
          </p:nvSpPr>
          <p:spPr>
            <a:xfrm>
              <a:off x="6964914" y="2083205"/>
              <a:ext cx="429116" cy="42911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EEA27F9F-3546-43E3-B553-0D6428FA838D}"/>
                </a:ext>
              </a:extLst>
            </p:cNvPr>
            <p:cNvSpPr/>
            <p:nvPr/>
          </p:nvSpPr>
          <p:spPr>
            <a:xfrm>
              <a:off x="7165427" y="2217419"/>
              <a:ext cx="73087" cy="79655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C3425CD7-CC6D-4182-A4F0-CBAA94725880}"/>
                </a:ext>
              </a:extLst>
            </p:cNvPr>
            <p:cNvSpPr/>
            <p:nvPr/>
          </p:nvSpPr>
          <p:spPr>
            <a:xfrm>
              <a:off x="7762385" y="2083205"/>
              <a:ext cx="429116" cy="42911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73E0ACD5-FA54-4F7D-8607-C07DD318B6D9}"/>
                </a:ext>
              </a:extLst>
            </p:cNvPr>
            <p:cNvSpPr/>
            <p:nvPr/>
          </p:nvSpPr>
          <p:spPr>
            <a:xfrm>
              <a:off x="7962899" y="2217419"/>
              <a:ext cx="73087" cy="79655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6DED23C3-21E3-4EB0-A08B-646A966ED7E8}"/>
                </a:ext>
              </a:extLst>
            </p:cNvPr>
            <p:cNvGrpSpPr/>
            <p:nvPr/>
          </p:nvGrpSpPr>
          <p:grpSpPr>
            <a:xfrm>
              <a:off x="7368102" y="2695397"/>
              <a:ext cx="442398" cy="388478"/>
              <a:chOff x="4228824" y="2627148"/>
              <a:chExt cx="620528" cy="292778"/>
            </a:xfrm>
          </p:grpSpPr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152E8A8D-838C-47A0-A8AC-0A8D2DB917F4}"/>
                  </a:ext>
                </a:extLst>
              </p:cNvPr>
              <p:cNvSpPr/>
              <p:nvPr/>
            </p:nvSpPr>
            <p:spPr>
              <a:xfrm>
                <a:off x="4228824" y="2627148"/>
                <a:ext cx="620528" cy="292778"/>
              </a:xfrm>
              <a:prstGeom prst="roundRect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3843AE5F-5CCD-4878-B9A7-462335C90818}"/>
                  </a:ext>
                </a:extLst>
              </p:cNvPr>
              <p:cNvSpPr/>
              <p:nvPr/>
            </p:nvSpPr>
            <p:spPr>
              <a:xfrm>
                <a:off x="4228824" y="2709411"/>
                <a:ext cx="620528" cy="134220"/>
              </a:xfrm>
              <a:prstGeom prst="roundRect">
                <a:avLst>
                  <a:gd name="adj" fmla="val 0"/>
                </a:avLst>
              </a:prstGeom>
              <a:solidFill>
                <a:srgbClr val="FF6699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C55631A0-68E3-4D7C-A200-F261212248FD}"/>
                </a:ext>
              </a:extLst>
            </p:cNvPr>
            <p:cNvSpPr/>
            <p:nvPr/>
          </p:nvSpPr>
          <p:spPr>
            <a:xfrm>
              <a:off x="7479248" y="1490300"/>
              <a:ext cx="645200" cy="594146"/>
            </a:xfrm>
            <a:custGeom>
              <a:avLst/>
              <a:gdLst>
                <a:gd name="connsiteX0" fmla="*/ 194398 w 645200"/>
                <a:gd name="connsiteY0" fmla="*/ 0 h 594146"/>
                <a:gd name="connsiteX1" fmla="*/ 355880 w 645200"/>
                <a:gd name="connsiteY1" fmla="*/ 84190 h 594146"/>
                <a:gd name="connsiteX2" fmla="*/ 384623 w 645200"/>
                <a:gd name="connsiteY2" fmla="*/ 119605 h 594146"/>
                <a:gd name="connsiteX3" fmla="*/ 542360 w 645200"/>
                <a:gd name="connsiteY3" fmla="*/ 287606 h 594146"/>
                <a:gd name="connsiteX4" fmla="*/ 634547 w 645200"/>
                <a:gd name="connsiteY4" fmla="*/ 372786 h 594146"/>
                <a:gd name="connsiteX5" fmla="*/ 645200 w 645200"/>
                <a:gd name="connsiteY5" fmla="*/ 454328 h 594146"/>
                <a:gd name="connsiteX6" fmla="*/ 525936 w 645200"/>
                <a:gd name="connsiteY6" fmla="*/ 406895 h 594146"/>
                <a:gd name="connsiteX7" fmla="*/ 501409 w 645200"/>
                <a:gd name="connsiteY7" fmla="*/ 502983 h 594146"/>
                <a:gd name="connsiteX8" fmla="*/ 426276 w 645200"/>
                <a:gd name="connsiteY8" fmla="*/ 454328 h 594146"/>
                <a:gd name="connsiteX9" fmla="*/ 375668 w 645200"/>
                <a:gd name="connsiteY9" fmla="*/ 531740 h 594146"/>
                <a:gd name="connsiteX10" fmla="*/ 325018 w 645200"/>
                <a:gd name="connsiteY10" fmla="*/ 479283 h 594146"/>
                <a:gd name="connsiteX11" fmla="*/ 212317 w 645200"/>
                <a:gd name="connsiteY11" fmla="*/ 594146 h 594146"/>
                <a:gd name="connsiteX12" fmla="*/ 207481 w 645200"/>
                <a:gd name="connsiteY12" fmla="*/ 483085 h 594146"/>
                <a:gd name="connsiteX13" fmla="*/ 55487 w 645200"/>
                <a:gd name="connsiteY13" fmla="*/ 469367 h 594146"/>
                <a:gd name="connsiteX14" fmla="*/ 143790 w 645200"/>
                <a:gd name="connsiteY14" fmla="*/ 388219 h 594146"/>
                <a:gd name="connsiteX15" fmla="*/ 0 w 645200"/>
                <a:gd name="connsiteY15" fmla="*/ 305816 h 594146"/>
                <a:gd name="connsiteX16" fmla="*/ 169914 w 645200"/>
                <a:gd name="connsiteY16" fmla="*/ 263341 h 594146"/>
                <a:gd name="connsiteX17" fmla="*/ 50607 w 645200"/>
                <a:gd name="connsiteY17" fmla="*/ 153536 h 594146"/>
                <a:gd name="connsiteX18" fmla="*/ 231964 w 645200"/>
                <a:gd name="connsiteY18" fmla="*/ 138562 h 5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45200" h="594146">
                  <a:moveTo>
                    <a:pt x="194398" y="0"/>
                  </a:moveTo>
                  <a:lnTo>
                    <a:pt x="355880" y="84190"/>
                  </a:lnTo>
                  <a:lnTo>
                    <a:pt x="384623" y="119605"/>
                  </a:lnTo>
                  <a:cubicBezTo>
                    <a:pt x="434985" y="177266"/>
                    <a:pt x="487564" y="233267"/>
                    <a:pt x="542360" y="287606"/>
                  </a:cubicBezTo>
                  <a:lnTo>
                    <a:pt x="634547" y="372786"/>
                  </a:lnTo>
                  <a:lnTo>
                    <a:pt x="645200" y="454328"/>
                  </a:lnTo>
                  <a:lnTo>
                    <a:pt x="525936" y="406895"/>
                  </a:lnTo>
                  <a:lnTo>
                    <a:pt x="501409" y="502983"/>
                  </a:lnTo>
                  <a:lnTo>
                    <a:pt x="426276" y="454328"/>
                  </a:lnTo>
                  <a:lnTo>
                    <a:pt x="375668" y="531740"/>
                  </a:lnTo>
                  <a:lnTo>
                    <a:pt x="325018" y="479283"/>
                  </a:lnTo>
                  <a:lnTo>
                    <a:pt x="212317" y="594146"/>
                  </a:lnTo>
                  <a:cubicBezTo>
                    <a:pt x="210720" y="557126"/>
                    <a:pt x="209079" y="520105"/>
                    <a:pt x="207481" y="483085"/>
                  </a:cubicBezTo>
                  <a:lnTo>
                    <a:pt x="55487" y="469367"/>
                  </a:lnTo>
                  <a:lnTo>
                    <a:pt x="143790" y="388219"/>
                  </a:lnTo>
                  <a:lnTo>
                    <a:pt x="0" y="305816"/>
                  </a:lnTo>
                  <a:lnTo>
                    <a:pt x="169914" y="263341"/>
                  </a:lnTo>
                  <a:lnTo>
                    <a:pt x="50607" y="153536"/>
                  </a:lnTo>
                  <a:lnTo>
                    <a:pt x="231964" y="138562"/>
                  </a:ln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E1B27769-30CA-44CD-AB87-D0B8AFF54362}"/>
              </a:ext>
            </a:extLst>
          </p:cNvPr>
          <p:cNvGrpSpPr/>
          <p:nvPr/>
        </p:nvGrpSpPr>
        <p:grpSpPr>
          <a:xfrm>
            <a:off x="3989694" y="4056639"/>
            <a:ext cx="1977464" cy="2066150"/>
            <a:chOff x="3801271" y="3878942"/>
            <a:chExt cx="2346015" cy="2451230"/>
          </a:xfrm>
        </p:grpSpPr>
        <p:sp>
          <p:nvSpPr>
            <p:cNvPr id="46" name="フリーフォーム 94">
              <a:extLst>
                <a:ext uri="{FF2B5EF4-FFF2-40B4-BE49-F238E27FC236}">
                  <a16:creationId xmlns:a16="http://schemas.microsoft.com/office/drawing/2014/main" id="{8F612F7C-8384-439E-AAEF-9FBC33AAA7B8}"/>
                </a:ext>
              </a:extLst>
            </p:cNvPr>
            <p:cNvSpPr/>
            <p:nvPr/>
          </p:nvSpPr>
          <p:spPr>
            <a:xfrm>
              <a:off x="3801271" y="3878942"/>
              <a:ext cx="2346015" cy="2451230"/>
            </a:xfrm>
            <a:custGeom>
              <a:avLst/>
              <a:gdLst>
                <a:gd name="connsiteX0" fmla="*/ 542926 w 1085848"/>
                <a:gd name="connsiteY0" fmla="*/ 0 h 1016025"/>
                <a:gd name="connsiteX1" fmla="*/ 574289 w 1085848"/>
                <a:gd name="connsiteY1" fmla="*/ 21249 h 1016025"/>
                <a:gd name="connsiteX2" fmla="*/ 576013 w 1085848"/>
                <a:gd name="connsiteY2" fmla="*/ 25434 h 1016025"/>
                <a:gd name="connsiteX3" fmla="*/ 588971 w 1085848"/>
                <a:gd name="connsiteY3" fmla="*/ 16462 h 1016025"/>
                <a:gd name="connsiteX4" fmla="*/ 630422 w 1085848"/>
                <a:gd name="connsiteY4" fmla="*/ 9719 h 1016025"/>
                <a:gd name="connsiteX5" fmla="*/ 620045 w 1085848"/>
                <a:gd name="connsiteY5" fmla="*/ 89035 h 1016025"/>
                <a:gd name="connsiteX6" fmla="*/ 598035 w 1085848"/>
                <a:gd name="connsiteY6" fmla="*/ 112194 h 1016025"/>
                <a:gd name="connsiteX7" fmla="*/ 587183 w 1085848"/>
                <a:gd name="connsiteY7" fmla="*/ 119709 h 1016025"/>
                <a:gd name="connsiteX8" fmla="*/ 589918 w 1085848"/>
                <a:gd name="connsiteY8" fmla="*/ 123312 h 1016025"/>
                <a:gd name="connsiteX9" fmla="*/ 593438 w 1085848"/>
                <a:gd name="connsiteY9" fmla="*/ 123968 h 1016025"/>
                <a:gd name="connsiteX10" fmla="*/ 614361 w 1085848"/>
                <a:gd name="connsiteY10" fmla="*/ 146699 h 1016025"/>
                <a:gd name="connsiteX11" fmla="*/ 611878 w 1085848"/>
                <a:gd name="connsiteY11" fmla="*/ 152233 h 1016025"/>
                <a:gd name="connsiteX12" fmla="*/ 622484 w 1085848"/>
                <a:gd name="connsiteY12" fmla="*/ 166201 h 1016025"/>
                <a:gd name="connsiteX13" fmla="*/ 926830 w 1085848"/>
                <a:gd name="connsiteY13" fmla="*/ 436484 h 1016025"/>
                <a:gd name="connsiteX14" fmla="*/ 926830 w 1085848"/>
                <a:gd name="connsiteY14" fmla="*/ 951632 h 1016025"/>
                <a:gd name="connsiteX15" fmla="*/ 159018 w 1085848"/>
                <a:gd name="connsiteY15" fmla="*/ 951632 h 1016025"/>
                <a:gd name="connsiteX16" fmla="*/ 159018 w 1085848"/>
                <a:gd name="connsiteY16" fmla="*/ 436484 h 1016025"/>
                <a:gd name="connsiteX17" fmla="*/ 463364 w 1085848"/>
                <a:gd name="connsiteY17" fmla="*/ 166201 h 1016025"/>
                <a:gd name="connsiteX18" fmla="*/ 473970 w 1085848"/>
                <a:gd name="connsiteY18" fmla="*/ 152233 h 1016025"/>
                <a:gd name="connsiteX19" fmla="*/ 471487 w 1085848"/>
                <a:gd name="connsiteY19" fmla="*/ 146699 h 1016025"/>
                <a:gd name="connsiteX20" fmla="*/ 492411 w 1085848"/>
                <a:gd name="connsiteY20" fmla="*/ 123968 h 1016025"/>
                <a:gd name="connsiteX21" fmla="*/ 495930 w 1085848"/>
                <a:gd name="connsiteY21" fmla="*/ 123312 h 1016025"/>
                <a:gd name="connsiteX22" fmla="*/ 498666 w 1085848"/>
                <a:gd name="connsiteY22" fmla="*/ 119709 h 1016025"/>
                <a:gd name="connsiteX23" fmla="*/ 487813 w 1085848"/>
                <a:gd name="connsiteY23" fmla="*/ 112195 h 1016025"/>
                <a:gd name="connsiteX24" fmla="*/ 465803 w 1085848"/>
                <a:gd name="connsiteY24" fmla="*/ 89035 h 1016025"/>
                <a:gd name="connsiteX25" fmla="*/ 455426 w 1085848"/>
                <a:gd name="connsiteY25" fmla="*/ 9719 h 1016025"/>
                <a:gd name="connsiteX26" fmla="*/ 496878 w 1085848"/>
                <a:gd name="connsiteY26" fmla="*/ 16462 h 1016025"/>
                <a:gd name="connsiteX27" fmla="*/ 509837 w 1085848"/>
                <a:gd name="connsiteY27" fmla="*/ 25434 h 1016025"/>
                <a:gd name="connsiteX28" fmla="*/ 511561 w 1085848"/>
                <a:gd name="connsiteY28" fmla="*/ 21249 h 1016025"/>
                <a:gd name="connsiteX29" fmla="*/ 542926 w 1085848"/>
                <a:gd name="connsiteY29" fmla="*/ 0 h 10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5848" h="1016025">
                  <a:moveTo>
                    <a:pt x="542926" y="0"/>
                  </a:moveTo>
                  <a:cubicBezTo>
                    <a:pt x="555173" y="0"/>
                    <a:pt x="566261" y="8120"/>
                    <a:pt x="574289" y="21249"/>
                  </a:cubicBezTo>
                  <a:lnTo>
                    <a:pt x="576013" y="25434"/>
                  </a:lnTo>
                  <a:lnTo>
                    <a:pt x="588971" y="16462"/>
                  </a:lnTo>
                  <a:cubicBezTo>
                    <a:pt x="604752" y="8076"/>
                    <a:pt x="619815" y="5165"/>
                    <a:pt x="630422" y="9719"/>
                  </a:cubicBezTo>
                  <a:cubicBezTo>
                    <a:pt x="651637" y="18825"/>
                    <a:pt x="646990" y="54336"/>
                    <a:pt x="620045" y="89035"/>
                  </a:cubicBezTo>
                  <a:cubicBezTo>
                    <a:pt x="613308" y="97709"/>
                    <a:pt x="605816" y="105512"/>
                    <a:pt x="598035" y="112194"/>
                  </a:cubicBezTo>
                  <a:lnTo>
                    <a:pt x="587183" y="119709"/>
                  </a:lnTo>
                  <a:lnTo>
                    <a:pt x="589918" y="123312"/>
                  </a:lnTo>
                  <a:lnTo>
                    <a:pt x="593438" y="123968"/>
                  </a:lnTo>
                  <a:cubicBezTo>
                    <a:pt x="606365" y="129785"/>
                    <a:pt x="614361" y="137822"/>
                    <a:pt x="614361" y="146699"/>
                  </a:cubicBezTo>
                  <a:lnTo>
                    <a:pt x="611878" y="152233"/>
                  </a:lnTo>
                  <a:lnTo>
                    <a:pt x="622484" y="166201"/>
                  </a:lnTo>
                  <a:cubicBezTo>
                    <a:pt x="707516" y="267310"/>
                    <a:pt x="808965" y="357404"/>
                    <a:pt x="926830" y="436484"/>
                  </a:cubicBezTo>
                  <a:cubicBezTo>
                    <a:pt x="1138855" y="578738"/>
                    <a:pt x="1138855" y="809378"/>
                    <a:pt x="926830" y="951632"/>
                  </a:cubicBezTo>
                  <a:cubicBezTo>
                    <a:pt x="798861" y="1037490"/>
                    <a:pt x="286987" y="1037490"/>
                    <a:pt x="159018" y="951632"/>
                  </a:cubicBezTo>
                  <a:cubicBezTo>
                    <a:pt x="-53007" y="809378"/>
                    <a:pt x="-53007" y="578738"/>
                    <a:pt x="159018" y="436484"/>
                  </a:cubicBezTo>
                  <a:cubicBezTo>
                    <a:pt x="276883" y="357404"/>
                    <a:pt x="378332" y="267310"/>
                    <a:pt x="463364" y="166201"/>
                  </a:cubicBezTo>
                  <a:lnTo>
                    <a:pt x="473970" y="152233"/>
                  </a:lnTo>
                  <a:lnTo>
                    <a:pt x="471487" y="146699"/>
                  </a:lnTo>
                  <a:cubicBezTo>
                    <a:pt x="471487" y="137822"/>
                    <a:pt x="479483" y="129785"/>
                    <a:pt x="492411" y="123968"/>
                  </a:cubicBezTo>
                  <a:lnTo>
                    <a:pt x="495930" y="123312"/>
                  </a:lnTo>
                  <a:lnTo>
                    <a:pt x="498666" y="119709"/>
                  </a:lnTo>
                  <a:lnTo>
                    <a:pt x="487813" y="112195"/>
                  </a:lnTo>
                  <a:cubicBezTo>
                    <a:pt x="480033" y="105512"/>
                    <a:pt x="472540" y="97710"/>
                    <a:pt x="465803" y="89035"/>
                  </a:cubicBezTo>
                  <a:cubicBezTo>
                    <a:pt x="438858" y="54336"/>
                    <a:pt x="434211" y="18826"/>
                    <a:pt x="455426" y="9719"/>
                  </a:cubicBezTo>
                  <a:cubicBezTo>
                    <a:pt x="466033" y="5166"/>
                    <a:pt x="481098" y="8076"/>
                    <a:pt x="496878" y="16462"/>
                  </a:cubicBezTo>
                  <a:lnTo>
                    <a:pt x="509837" y="25434"/>
                  </a:lnTo>
                  <a:lnTo>
                    <a:pt x="511561" y="21249"/>
                  </a:lnTo>
                  <a:cubicBezTo>
                    <a:pt x="519589" y="8120"/>
                    <a:pt x="530677" y="0"/>
                    <a:pt x="5429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EA4B3E27-8B0C-4418-B9C0-904AC83885AC}"/>
                </a:ext>
              </a:extLst>
            </p:cNvPr>
            <p:cNvSpPr/>
            <p:nvPr/>
          </p:nvSpPr>
          <p:spPr bwMode="auto">
            <a:xfrm>
              <a:off x="4801594" y="4155546"/>
              <a:ext cx="342853" cy="134720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7A0BBD75-3E8B-46B0-B5A6-2C60E093EF64}"/>
                </a:ext>
              </a:extLst>
            </p:cNvPr>
            <p:cNvSpPr/>
            <p:nvPr/>
          </p:nvSpPr>
          <p:spPr>
            <a:xfrm>
              <a:off x="4318061" y="4779631"/>
              <a:ext cx="429116" cy="42911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7B45DBEC-5603-4E8F-ADD1-9715D5D05B7C}"/>
                </a:ext>
              </a:extLst>
            </p:cNvPr>
            <p:cNvSpPr/>
            <p:nvPr/>
          </p:nvSpPr>
          <p:spPr>
            <a:xfrm>
              <a:off x="4457038" y="4901684"/>
              <a:ext cx="151162" cy="164742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0" name="楕円 5">
              <a:extLst>
                <a:ext uri="{FF2B5EF4-FFF2-40B4-BE49-F238E27FC236}">
                  <a16:creationId xmlns:a16="http://schemas.microsoft.com/office/drawing/2014/main" id="{63FE16F5-61DF-466A-A4B7-7AA7EBF1F3FB}"/>
                </a:ext>
              </a:extLst>
            </p:cNvPr>
            <p:cNvSpPr/>
            <p:nvPr/>
          </p:nvSpPr>
          <p:spPr bwMode="auto">
            <a:xfrm>
              <a:off x="4441010" y="5290142"/>
              <a:ext cx="183218" cy="253999"/>
            </a:xfrm>
            <a:custGeom>
              <a:avLst/>
              <a:gdLst>
                <a:gd name="connsiteX0" fmla="*/ 0 w 657487"/>
                <a:gd name="connsiteY0" fmla="*/ 328744 h 657487"/>
                <a:gd name="connsiteX1" fmla="*/ 328744 w 657487"/>
                <a:gd name="connsiteY1" fmla="*/ 0 h 657487"/>
                <a:gd name="connsiteX2" fmla="*/ 657488 w 657487"/>
                <a:gd name="connsiteY2" fmla="*/ 328744 h 657487"/>
                <a:gd name="connsiteX3" fmla="*/ 328744 w 657487"/>
                <a:gd name="connsiteY3" fmla="*/ 657488 h 657487"/>
                <a:gd name="connsiteX4" fmla="*/ 0 w 657487"/>
                <a:gd name="connsiteY4" fmla="*/ 328744 h 657487"/>
                <a:gd name="connsiteX0" fmla="*/ 0 w 657488"/>
                <a:gd name="connsiteY0" fmla="*/ 328744 h 657488"/>
                <a:gd name="connsiteX1" fmla="*/ 328744 w 657488"/>
                <a:gd name="connsiteY1" fmla="*/ 0 h 657488"/>
                <a:gd name="connsiteX2" fmla="*/ 657488 w 657488"/>
                <a:gd name="connsiteY2" fmla="*/ 328744 h 657488"/>
                <a:gd name="connsiteX3" fmla="*/ 328744 w 657488"/>
                <a:gd name="connsiteY3" fmla="*/ 657488 h 657488"/>
                <a:gd name="connsiteX4" fmla="*/ 0 w 657488"/>
                <a:gd name="connsiteY4" fmla="*/ 328744 h 657488"/>
                <a:gd name="connsiteX0" fmla="*/ 0 w 657488"/>
                <a:gd name="connsiteY0" fmla="*/ 328744 h 657488"/>
                <a:gd name="connsiteX1" fmla="*/ 328744 w 657488"/>
                <a:gd name="connsiteY1" fmla="*/ 0 h 657488"/>
                <a:gd name="connsiteX2" fmla="*/ 657488 w 657488"/>
                <a:gd name="connsiteY2" fmla="*/ 328744 h 657488"/>
                <a:gd name="connsiteX3" fmla="*/ 328744 w 657488"/>
                <a:gd name="connsiteY3" fmla="*/ 657488 h 657488"/>
                <a:gd name="connsiteX4" fmla="*/ 0 w 657488"/>
                <a:gd name="connsiteY4" fmla="*/ 328744 h 657488"/>
                <a:gd name="connsiteX0" fmla="*/ 0 w 657488"/>
                <a:gd name="connsiteY0" fmla="*/ 328744 h 657488"/>
                <a:gd name="connsiteX1" fmla="*/ 328744 w 657488"/>
                <a:gd name="connsiteY1" fmla="*/ 0 h 657488"/>
                <a:gd name="connsiteX2" fmla="*/ 657488 w 657488"/>
                <a:gd name="connsiteY2" fmla="*/ 328744 h 657488"/>
                <a:gd name="connsiteX3" fmla="*/ 328744 w 657488"/>
                <a:gd name="connsiteY3" fmla="*/ 657488 h 657488"/>
                <a:gd name="connsiteX4" fmla="*/ 0 w 657488"/>
                <a:gd name="connsiteY4" fmla="*/ 328744 h 657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7488" h="911488">
                  <a:moveTo>
                    <a:pt x="0" y="582744"/>
                  </a:moveTo>
                  <a:cubicBezTo>
                    <a:pt x="0" y="401184"/>
                    <a:pt x="217034" y="133350"/>
                    <a:pt x="328744" y="0"/>
                  </a:cubicBezTo>
                  <a:cubicBezTo>
                    <a:pt x="434104" y="146050"/>
                    <a:pt x="657488" y="401184"/>
                    <a:pt x="657488" y="582744"/>
                  </a:cubicBezTo>
                  <a:cubicBezTo>
                    <a:pt x="657488" y="764304"/>
                    <a:pt x="510304" y="911488"/>
                    <a:pt x="328744" y="911488"/>
                  </a:cubicBezTo>
                  <a:cubicBezTo>
                    <a:pt x="147184" y="911488"/>
                    <a:pt x="0" y="764304"/>
                    <a:pt x="0" y="582744"/>
                  </a:cubicBezTo>
                  <a:close/>
                </a:path>
              </a:pathLst>
            </a:custGeom>
            <a:solidFill>
              <a:srgbClr val="00B0F0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1" name="楕円 5">
              <a:extLst>
                <a:ext uri="{FF2B5EF4-FFF2-40B4-BE49-F238E27FC236}">
                  <a16:creationId xmlns:a16="http://schemas.microsoft.com/office/drawing/2014/main" id="{1DBA2647-BF85-4834-A8A2-1AE2AB67ADEC}"/>
                </a:ext>
              </a:extLst>
            </p:cNvPr>
            <p:cNvSpPr/>
            <p:nvPr/>
          </p:nvSpPr>
          <p:spPr bwMode="auto">
            <a:xfrm>
              <a:off x="4441010" y="5607642"/>
              <a:ext cx="183218" cy="253999"/>
            </a:xfrm>
            <a:custGeom>
              <a:avLst/>
              <a:gdLst>
                <a:gd name="connsiteX0" fmla="*/ 0 w 657487"/>
                <a:gd name="connsiteY0" fmla="*/ 328744 h 657487"/>
                <a:gd name="connsiteX1" fmla="*/ 328744 w 657487"/>
                <a:gd name="connsiteY1" fmla="*/ 0 h 657487"/>
                <a:gd name="connsiteX2" fmla="*/ 657488 w 657487"/>
                <a:gd name="connsiteY2" fmla="*/ 328744 h 657487"/>
                <a:gd name="connsiteX3" fmla="*/ 328744 w 657487"/>
                <a:gd name="connsiteY3" fmla="*/ 657488 h 657487"/>
                <a:gd name="connsiteX4" fmla="*/ 0 w 657487"/>
                <a:gd name="connsiteY4" fmla="*/ 328744 h 657487"/>
                <a:gd name="connsiteX0" fmla="*/ 0 w 657488"/>
                <a:gd name="connsiteY0" fmla="*/ 328744 h 657488"/>
                <a:gd name="connsiteX1" fmla="*/ 328744 w 657488"/>
                <a:gd name="connsiteY1" fmla="*/ 0 h 657488"/>
                <a:gd name="connsiteX2" fmla="*/ 657488 w 657488"/>
                <a:gd name="connsiteY2" fmla="*/ 328744 h 657488"/>
                <a:gd name="connsiteX3" fmla="*/ 328744 w 657488"/>
                <a:gd name="connsiteY3" fmla="*/ 657488 h 657488"/>
                <a:gd name="connsiteX4" fmla="*/ 0 w 657488"/>
                <a:gd name="connsiteY4" fmla="*/ 328744 h 657488"/>
                <a:gd name="connsiteX0" fmla="*/ 0 w 657488"/>
                <a:gd name="connsiteY0" fmla="*/ 328744 h 657488"/>
                <a:gd name="connsiteX1" fmla="*/ 328744 w 657488"/>
                <a:gd name="connsiteY1" fmla="*/ 0 h 657488"/>
                <a:gd name="connsiteX2" fmla="*/ 657488 w 657488"/>
                <a:gd name="connsiteY2" fmla="*/ 328744 h 657488"/>
                <a:gd name="connsiteX3" fmla="*/ 328744 w 657488"/>
                <a:gd name="connsiteY3" fmla="*/ 657488 h 657488"/>
                <a:gd name="connsiteX4" fmla="*/ 0 w 657488"/>
                <a:gd name="connsiteY4" fmla="*/ 328744 h 657488"/>
                <a:gd name="connsiteX0" fmla="*/ 0 w 657488"/>
                <a:gd name="connsiteY0" fmla="*/ 328744 h 657488"/>
                <a:gd name="connsiteX1" fmla="*/ 328744 w 657488"/>
                <a:gd name="connsiteY1" fmla="*/ 0 h 657488"/>
                <a:gd name="connsiteX2" fmla="*/ 657488 w 657488"/>
                <a:gd name="connsiteY2" fmla="*/ 328744 h 657488"/>
                <a:gd name="connsiteX3" fmla="*/ 328744 w 657488"/>
                <a:gd name="connsiteY3" fmla="*/ 657488 h 657488"/>
                <a:gd name="connsiteX4" fmla="*/ 0 w 657488"/>
                <a:gd name="connsiteY4" fmla="*/ 328744 h 657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7488" h="911488">
                  <a:moveTo>
                    <a:pt x="0" y="582744"/>
                  </a:moveTo>
                  <a:cubicBezTo>
                    <a:pt x="0" y="401184"/>
                    <a:pt x="217034" y="133350"/>
                    <a:pt x="328744" y="0"/>
                  </a:cubicBezTo>
                  <a:cubicBezTo>
                    <a:pt x="434104" y="146050"/>
                    <a:pt x="657488" y="401184"/>
                    <a:pt x="657488" y="582744"/>
                  </a:cubicBezTo>
                  <a:cubicBezTo>
                    <a:pt x="657488" y="764304"/>
                    <a:pt x="510304" y="911488"/>
                    <a:pt x="328744" y="911488"/>
                  </a:cubicBezTo>
                  <a:cubicBezTo>
                    <a:pt x="147184" y="911488"/>
                    <a:pt x="0" y="764304"/>
                    <a:pt x="0" y="582744"/>
                  </a:cubicBezTo>
                  <a:close/>
                </a:path>
              </a:pathLst>
            </a:custGeom>
            <a:solidFill>
              <a:srgbClr val="00B0F0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2" name="楕円 5">
              <a:extLst>
                <a:ext uri="{FF2B5EF4-FFF2-40B4-BE49-F238E27FC236}">
                  <a16:creationId xmlns:a16="http://schemas.microsoft.com/office/drawing/2014/main" id="{AB172B0E-F3F4-41BB-B2B0-01B3E5430876}"/>
                </a:ext>
              </a:extLst>
            </p:cNvPr>
            <p:cNvSpPr/>
            <p:nvPr/>
          </p:nvSpPr>
          <p:spPr bwMode="auto">
            <a:xfrm>
              <a:off x="4441010" y="5925142"/>
              <a:ext cx="183218" cy="253999"/>
            </a:xfrm>
            <a:custGeom>
              <a:avLst/>
              <a:gdLst>
                <a:gd name="connsiteX0" fmla="*/ 0 w 657487"/>
                <a:gd name="connsiteY0" fmla="*/ 328744 h 657487"/>
                <a:gd name="connsiteX1" fmla="*/ 328744 w 657487"/>
                <a:gd name="connsiteY1" fmla="*/ 0 h 657487"/>
                <a:gd name="connsiteX2" fmla="*/ 657488 w 657487"/>
                <a:gd name="connsiteY2" fmla="*/ 328744 h 657487"/>
                <a:gd name="connsiteX3" fmla="*/ 328744 w 657487"/>
                <a:gd name="connsiteY3" fmla="*/ 657488 h 657487"/>
                <a:gd name="connsiteX4" fmla="*/ 0 w 657487"/>
                <a:gd name="connsiteY4" fmla="*/ 328744 h 657487"/>
                <a:gd name="connsiteX0" fmla="*/ 0 w 657488"/>
                <a:gd name="connsiteY0" fmla="*/ 328744 h 657488"/>
                <a:gd name="connsiteX1" fmla="*/ 328744 w 657488"/>
                <a:gd name="connsiteY1" fmla="*/ 0 h 657488"/>
                <a:gd name="connsiteX2" fmla="*/ 657488 w 657488"/>
                <a:gd name="connsiteY2" fmla="*/ 328744 h 657488"/>
                <a:gd name="connsiteX3" fmla="*/ 328744 w 657488"/>
                <a:gd name="connsiteY3" fmla="*/ 657488 h 657488"/>
                <a:gd name="connsiteX4" fmla="*/ 0 w 657488"/>
                <a:gd name="connsiteY4" fmla="*/ 328744 h 657488"/>
                <a:gd name="connsiteX0" fmla="*/ 0 w 657488"/>
                <a:gd name="connsiteY0" fmla="*/ 328744 h 657488"/>
                <a:gd name="connsiteX1" fmla="*/ 328744 w 657488"/>
                <a:gd name="connsiteY1" fmla="*/ 0 h 657488"/>
                <a:gd name="connsiteX2" fmla="*/ 657488 w 657488"/>
                <a:gd name="connsiteY2" fmla="*/ 328744 h 657488"/>
                <a:gd name="connsiteX3" fmla="*/ 328744 w 657488"/>
                <a:gd name="connsiteY3" fmla="*/ 657488 h 657488"/>
                <a:gd name="connsiteX4" fmla="*/ 0 w 657488"/>
                <a:gd name="connsiteY4" fmla="*/ 328744 h 657488"/>
                <a:gd name="connsiteX0" fmla="*/ 0 w 657488"/>
                <a:gd name="connsiteY0" fmla="*/ 328744 h 657488"/>
                <a:gd name="connsiteX1" fmla="*/ 328744 w 657488"/>
                <a:gd name="connsiteY1" fmla="*/ 0 h 657488"/>
                <a:gd name="connsiteX2" fmla="*/ 657488 w 657488"/>
                <a:gd name="connsiteY2" fmla="*/ 328744 h 657488"/>
                <a:gd name="connsiteX3" fmla="*/ 328744 w 657488"/>
                <a:gd name="connsiteY3" fmla="*/ 657488 h 657488"/>
                <a:gd name="connsiteX4" fmla="*/ 0 w 657488"/>
                <a:gd name="connsiteY4" fmla="*/ 328744 h 657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7488" h="911488">
                  <a:moveTo>
                    <a:pt x="0" y="582744"/>
                  </a:moveTo>
                  <a:cubicBezTo>
                    <a:pt x="0" y="401184"/>
                    <a:pt x="217034" y="133350"/>
                    <a:pt x="328744" y="0"/>
                  </a:cubicBezTo>
                  <a:cubicBezTo>
                    <a:pt x="434104" y="146050"/>
                    <a:pt x="657488" y="401184"/>
                    <a:pt x="657488" y="582744"/>
                  </a:cubicBezTo>
                  <a:cubicBezTo>
                    <a:pt x="657488" y="764304"/>
                    <a:pt x="510304" y="911488"/>
                    <a:pt x="328744" y="911488"/>
                  </a:cubicBezTo>
                  <a:cubicBezTo>
                    <a:pt x="147184" y="911488"/>
                    <a:pt x="0" y="764304"/>
                    <a:pt x="0" y="582744"/>
                  </a:cubicBezTo>
                  <a:close/>
                </a:path>
              </a:pathLst>
            </a:custGeom>
            <a:solidFill>
              <a:srgbClr val="00B0F0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D7038387-8D21-4D7C-81D7-047BBE7C3C9A}"/>
                </a:ext>
              </a:extLst>
            </p:cNvPr>
            <p:cNvSpPr/>
            <p:nvPr/>
          </p:nvSpPr>
          <p:spPr>
            <a:xfrm>
              <a:off x="5207061" y="4779631"/>
              <a:ext cx="429116" cy="42911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D816F6A2-317C-45E8-8A9E-0A54B30D835D}"/>
                </a:ext>
              </a:extLst>
            </p:cNvPr>
            <p:cNvSpPr/>
            <p:nvPr/>
          </p:nvSpPr>
          <p:spPr>
            <a:xfrm>
              <a:off x="5346038" y="4901684"/>
              <a:ext cx="151162" cy="164742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5" name="楕円 5">
              <a:extLst>
                <a:ext uri="{FF2B5EF4-FFF2-40B4-BE49-F238E27FC236}">
                  <a16:creationId xmlns:a16="http://schemas.microsoft.com/office/drawing/2014/main" id="{2BEDA28D-171D-46AC-9EB1-8065D07616B9}"/>
                </a:ext>
              </a:extLst>
            </p:cNvPr>
            <p:cNvSpPr/>
            <p:nvPr/>
          </p:nvSpPr>
          <p:spPr bwMode="auto">
            <a:xfrm>
              <a:off x="5330010" y="5290142"/>
              <a:ext cx="183218" cy="253999"/>
            </a:xfrm>
            <a:custGeom>
              <a:avLst/>
              <a:gdLst>
                <a:gd name="connsiteX0" fmla="*/ 0 w 657487"/>
                <a:gd name="connsiteY0" fmla="*/ 328744 h 657487"/>
                <a:gd name="connsiteX1" fmla="*/ 328744 w 657487"/>
                <a:gd name="connsiteY1" fmla="*/ 0 h 657487"/>
                <a:gd name="connsiteX2" fmla="*/ 657488 w 657487"/>
                <a:gd name="connsiteY2" fmla="*/ 328744 h 657487"/>
                <a:gd name="connsiteX3" fmla="*/ 328744 w 657487"/>
                <a:gd name="connsiteY3" fmla="*/ 657488 h 657487"/>
                <a:gd name="connsiteX4" fmla="*/ 0 w 657487"/>
                <a:gd name="connsiteY4" fmla="*/ 328744 h 657487"/>
                <a:gd name="connsiteX0" fmla="*/ 0 w 657488"/>
                <a:gd name="connsiteY0" fmla="*/ 328744 h 657488"/>
                <a:gd name="connsiteX1" fmla="*/ 328744 w 657488"/>
                <a:gd name="connsiteY1" fmla="*/ 0 h 657488"/>
                <a:gd name="connsiteX2" fmla="*/ 657488 w 657488"/>
                <a:gd name="connsiteY2" fmla="*/ 328744 h 657488"/>
                <a:gd name="connsiteX3" fmla="*/ 328744 w 657488"/>
                <a:gd name="connsiteY3" fmla="*/ 657488 h 657488"/>
                <a:gd name="connsiteX4" fmla="*/ 0 w 657488"/>
                <a:gd name="connsiteY4" fmla="*/ 328744 h 657488"/>
                <a:gd name="connsiteX0" fmla="*/ 0 w 657488"/>
                <a:gd name="connsiteY0" fmla="*/ 328744 h 657488"/>
                <a:gd name="connsiteX1" fmla="*/ 328744 w 657488"/>
                <a:gd name="connsiteY1" fmla="*/ 0 h 657488"/>
                <a:gd name="connsiteX2" fmla="*/ 657488 w 657488"/>
                <a:gd name="connsiteY2" fmla="*/ 328744 h 657488"/>
                <a:gd name="connsiteX3" fmla="*/ 328744 w 657488"/>
                <a:gd name="connsiteY3" fmla="*/ 657488 h 657488"/>
                <a:gd name="connsiteX4" fmla="*/ 0 w 657488"/>
                <a:gd name="connsiteY4" fmla="*/ 328744 h 657488"/>
                <a:gd name="connsiteX0" fmla="*/ 0 w 657488"/>
                <a:gd name="connsiteY0" fmla="*/ 328744 h 657488"/>
                <a:gd name="connsiteX1" fmla="*/ 328744 w 657488"/>
                <a:gd name="connsiteY1" fmla="*/ 0 h 657488"/>
                <a:gd name="connsiteX2" fmla="*/ 657488 w 657488"/>
                <a:gd name="connsiteY2" fmla="*/ 328744 h 657488"/>
                <a:gd name="connsiteX3" fmla="*/ 328744 w 657488"/>
                <a:gd name="connsiteY3" fmla="*/ 657488 h 657488"/>
                <a:gd name="connsiteX4" fmla="*/ 0 w 657488"/>
                <a:gd name="connsiteY4" fmla="*/ 328744 h 657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7488" h="911488">
                  <a:moveTo>
                    <a:pt x="0" y="582744"/>
                  </a:moveTo>
                  <a:cubicBezTo>
                    <a:pt x="0" y="401184"/>
                    <a:pt x="217034" y="133350"/>
                    <a:pt x="328744" y="0"/>
                  </a:cubicBezTo>
                  <a:cubicBezTo>
                    <a:pt x="434104" y="146050"/>
                    <a:pt x="657488" y="401184"/>
                    <a:pt x="657488" y="582744"/>
                  </a:cubicBezTo>
                  <a:cubicBezTo>
                    <a:pt x="657488" y="764304"/>
                    <a:pt x="510304" y="911488"/>
                    <a:pt x="328744" y="911488"/>
                  </a:cubicBezTo>
                  <a:cubicBezTo>
                    <a:pt x="147184" y="911488"/>
                    <a:pt x="0" y="764304"/>
                    <a:pt x="0" y="582744"/>
                  </a:cubicBezTo>
                  <a:close/>
                </a:path>
              </a:pathLst>
            </a:custGeom>
            <a:solidFill>
              <a:srgbClr val="00B0F0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6" name="楕円 5">
              <a:extLst>
                <a:ext uri="{FF2B5EF4-FFF2-40B4-BE49-F238E27FC236}">
                  <a16:creationId xmlns:a16="http://schemas.microsoft.com/office/drawing/2014/main" id="{E71BE75E-3A60-40C8-9948-209A3AB67700}"/>
                </a:ext>
              </a:extLst>
            </p:cNvPr>
            <p:cNvSpPr/>
            <p:nvPr/>
          </p:nvSpPr>
          <p:spPr bwMode="auto">
            <a:xfrm>
              <a:off x="5330010" y="5607642"/>
              <a:ext cx="183218" cy="253999"/>
            </a:xfrm>
            <a:custGeom>
              <a:avLst/>
              <a:gdLst>
                <a:gd name="connsiteX0" fmla="*/ 0 w 657487"/>
                <a:gd name="connsiteY0" fmla="*/ 328744 h 657487"/>
                <a:gd name="connsiteX1" fmla="*/ 328744 w 657487"/>
                <a:gd name="connsiteY1" fmla="*/ 0 h 657487"/>
                <a:gd name="connsiteX2" fmla="*/ 657488 w 657487"/>
                <a:gd name="connsiteY2" fmla="*/ 328744 h 657487"/>
                <a:gd name="connsiteX3" fmla="*/ 328744 w 657487"/>
                <a:gd name="connsiteY3" fmla="*/ 657488 h 657487"/>
                <a:gd name="connsiteX4" fmla="*/ 0 w 657487"/>
                <a:gd name="connsiteY4" fmla="*/ 328744 h 657487"/>
                <a:gd name="connsiteX0" fmla="*/ 0 w 657488"/>
                <a:gd name="connsiteY0" fmla="*/ 328744 h 657488"/>
                <a:gd name="connsiteX1" fmla="*/ 328744 w 657488"/>
                <a:gd name="connsiteY1" fmla="*/ 0 h 657488"/>
                <a:gd name="connsiteX2" fmla="*/ 657488 w 657488"/>
                <a:gd name="connsiteY2" fmla="*/ 328744 h 657488"/>
                <a:gd name="connsiteX3" fmla="*/ 328744 w 657488"/>
                <a:gd name="connsiteY3" fmla="*/ 657488 h 657488"/>
                <a:gd name="connsiteX4" fmla="*/ 0 w 657488"/>
                <a:gd name="connsiteY4" fmla="*/ 328744 h 657488"/>
                <a:gd name="connsiteX0" fmla="*/ 0 w 657488"/>
                <a:gd name="connsiteY0" fmla="*/ 328744 h 657488"/>
                <a:gd name="connsiteX1" fmla="*/ 328744 w 657488"/>
                <a:gd name="connsiteY1" fmla="*/ 0 h 657488"/>
                <a:gd name="connsiteX2" fmla="*/ 657488 w 657488"/>
                <a:gd name="connsiteY2" fmla="*/ 328744 h 657488"/>
                <a:gd name="connsiteX3" fmla="*/ 328744 w 657488"/>
                <a:gd name="connsiteY3" fmla="*/ 657488 h 657488"/>
                <a:gd name="connsiteX4" fmla="*/ 0 w 657488"/>
                <a:gd name="connsiteY4" fmla="*/ 328744 h 657488"/>
                <a:gd name="connsiteX0" fmla="*/ 0 w 657488"/>
                <a:gd name="connsiteY0" fmla="*/ 328744 h 657488"/>
                <a:gd name="connsiteX1" fmla="*/ 328744 w 657488"/>
                <a:gd name="connsiteY1" fmla="*/ 0 h 657488"/>
                <a:gd name="connsiteX2" fmla="*/ 657488 w 657488"/>
                <a:gd name="connsiteY2" fmla="*/ 328744 h 657488"/>
                <a:gd name="connsiteX3" fmla="*/ 328744 w 657488"/>
                <a:gd name="connsiteY3" fmla="*/ 657488 h 657488"/>
                <a:gd name="connsiteX4" fmla="*/ 0 w 657488"/>
                <a:gd name="connsiteY4" fmla="*/ 328744 h 657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7488" h="911488">
                  <a:moveTo>
                    <a:pt x="0" y="582744"/>
                  </a:moveTo>
                  <a:cubicBezTo>
                    <a:pt x="0" y="401184"/>
                    <a:pt x="217034" y="133350"/>
                    <a:pt x="328744" y="0"/>
                  </a:cubicBezTo>
                  <a:cubicBezTo>
                    <a:pt x="434104" y="146050"/>
                    <a:pt x="657488" y="401184"/>
                    <a:pt x="657488" y="582744"/>
                  </a:cubicBezTo>
                  <a:cubicBezTo>
                    <a:pt x="657488" y="764304"/>
                    <a:pt x="510304" y="911488"/>
                    <a:pt x="328744" y="911488"/>
                  </a:cubicBezTo>
                  <a:cubicBezTo>
                    <a:pt x="147184" y="911488"/>
                    <a:pt x="0" y="764304"/>
                    <a:pt x="0" y="582744"/>
                  </a:cubicBezTo>
                  <a:close/>
                </a:path>
              </a:pathLst>
            </a:custGeom>
            <a:solidFill>
              <a:srgbClr val="00B0F0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7" name="楕円 5">
              <a:extLst>
                <a:ext uri="{FF2B5EF4-FFF2-40B4-BE49-F238E27FC236}">
                  <a16:creationId xmlns:a16="http://schemas.microsoft.com/office/drawing/2014/main" id="{B54E3301-D07C-49F2-A11F-2AFC90A35901}"/>
                </a:ext>
              </a:extLst>
            </p:cNvPr>
            <p:cNvSpPr/>
            <p:nvPr/>
          </p:nvSpPr>
          <p:spPr bwMode="auto">
            <a:xfrm>
              <a:off x="5330010" y="5925142"/>
              <a:ext cx="183218" cy="253999"/>
            </a:xfrm>
            <a:custGeom>
              <a:avLst/>
              <a:gdLst>
                <a:gd name="connsiteX0" fmla="*/ 0 w 657487"/>
                <a:gd name="connsiteY0" fmla="*/ 328744 h 657487"/>
                <a:gd name="connsiteX1" fmla="*/ 328744 w 657487"/>
                <a:gd name="connsiteY1" fmla="*/ 0 h 657487"/>
                <a:gd name="connsiteX2" fmla="*/ 657488 w 657487"/>
                <a:gd name="connsiteY2" fmla="*/ 328744 h 657487"/>
                <a:gd name="connsiteX3" fmla="*/ 328744 w 657487"/>
                <a:gd name="connsiteY3" fmla="*/ 657488 h 657487"/>
                <a:gd name="connsiteX4" fmla="*/ 0 w 657487"/>
                <a:gd name="connsiteY4" fmla="*/ 328744 h 657487"/>
                <a:gd name="connsiteX0" fmla="*/ 0 w 657488"/>
                <a:gd name="connsiteY0" fmla="*/ 328744 h 657488"/>
                <a:gd name="connsiteX1" fmla="*/ 328744 w 657488"/>
                <a:gd name="connsiteY1" fmla="*/ 0 h 657488"/>
                <a:gd name="connsiteX2" fmla="*/ 657488 w 657488"/>
                <a:gd name="connsiteY2" fmla="*/ 328744 h 657488"/>
                <a:gd name="connsiteX3" fmla="*/ 328744 w 657488"/>
                <a:gd name="connsiteY3" fmla="*/ 657488 h 657488"/>
                <a:gd name="connsiteX4" fmla="*/ 0 w 657488"/>
                <a:gd name="connsiteY4" fmla="*/ 328744 h 657488"/>
                <a:gd name="connsiteX0" fmla="*/ 0 w 657488"/>
                <a:gd name="connsiteY0" fmla="*/ 328744 h 657488"/>
                <a:gd name="connsiteX1" fmla="*/ 328744 w 657488"/>
                <a:gd name="connsiteY1" fmla="*/ 0 h 657488"/>
                <a:gd name="connsiteX2" fmla="*/ 657488 w 657488"/>
                <a:gd name="connsiteY2" fmla="*/ 328744 h 657488"/>
                <a:gd name="connsiteX3" fmla="*/ 328744 w 657488"/>
                <a:gd name="connsiteY3" fmla="*/ 657488 h 657488"/>
                <a:gd name="connsiteX4" fmla="*/ 0 w 657488"/>
                <a:gd name="connsiteY4" fmla="*/ 328744 h 657488"/>
                <a:gd name="connsiteX0" fmla="*/ 0 w 657488"/>
                <a:gd name="connsiteY0" fmla="*/ 328744 h 657488"/>
                <a:gd name="connsiteX1" fmla="*/ 328744 w 657488"/>
                <a:gd name="connsiteY1" fmla="*/ 0 h 657488"/>
                <a:gd name="connsiteX2" fmla="*/ 657488 w 657488"/>
                <a:gd name="connsiteY2" fmla="*/ 328744 h 657488"/>
                <a:gd name="connsiteX3" fmla="*/ 328744 w 657488"/>
                <a:gd name="connsiteY3" fmla="*/ 657488 h 657488"/>
                <a:gd name="connsiteX4" fmla="*/ 0 w 657488"/>
                <a:gd name="connsiteY4" fmla="*/ 328744 h 657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  <a:gd name="connsiteX0" fmla="*/ 0 w 657488"/>
                <a:gd name="connsiteY0" fmla="*/ 582744 h 911488"/>
                <a:gd name="connsiteX1" fmla="*/ 328744 w 657488"/>
                <a:gd name="connsiteY1" fmla="*/ 0 h 911488"/>
                <a:gd name="connsiteX2" fmla="*/ 657488 w 657488"/>
                <a:gd name="connsiteY2" fmla="*/ 582744 h 911488"/>
                <a:gd name="connsiteX3" fmla="*/ 328744 w 657488"/>
                <a:gd name="connsiteY3" fmla="*/ 911488 h 911488"/>
                <a:gd name="connsiteX4" fmla="*/ 0 w 657488"/>
                <a:gd name="connsiteY4" fmla="*/ 582744 h 91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7488" h="911488">
                  <a:moveTo>
                    <a:pt x="0" y="582744"/>
                  </a:moveTo>
                  <a:cubicBezTo>
                    <a:pt x="0" y="401184"/>
                    <a:pt x="217034" y="133350"/>
                    <a:pt x="328744" y="0"/>
                  </a:cubicBezTo>
                  <a:cubicBezTo>
                    <a:pt x="434104" y="146050"/>
                    <a:pt x="657488" y="401184"/>
                    <a:pt x="657488" y="582744"/>
                  </a:cubicBezTo>
                  <a:cubicBezTo>
                    <a:pt x="657488" y="764304"/>
                    <a:pt x="510304" y="911488"/>
                    <a:pt x="328744" y="911488"/>
                  </a:cubicBezTo>
                  <a:cubicBezTo>
                    <a:pt x="147184" y="911488"/>
                    <a:pt x="0" y="764304"/>
                    <a:pt x="0" y="582744"/>
                  </a:cubicBezTo>
                  <a:close/>
                </a:path>
              </a:pathLst>
            </a:custGeom>
            <a:solidFill>
              <a:srgbClr val="00B0F0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688565EE-90DE-4A8C-85A4-A9692C30A8AF}"/>
              </a:ext>
            </a:extLst>
          </p:cNvPr>
          <p:cNvGrpSpPr/>
          <p:nvPr/>
        </p:nvGrpSpPr>
        <p:grpSpPr>
          <a:xfrm>
            <a:off x="6940231" y="4086610"/>
            <a:ext cx="1977464" cy="2066150"/>
            <a:chOff x="6973096" y="3964667"/>
            <a:chExt cx="2346015" cy="2451230"/>
          </a:xfrm>
        </p:grpSpPr>
        <p:sp>
          <p:nvSpPr>
            <p:cNvPr id="59" name="フリーフォーム 94">
              <a:extLst>
                <a:ext uri="{FF2B5EF4-FFF2-40B4-BE49-F238E27FC236}">
                  <a16:creationId xmlns:a16="http://schemas.microsoft.com/office/drawing/2014/main" id="{C79B2263-E165-4AF8-ADA9-49DCEC31A79D}"/>
                </a:ext>
              </a:extLst>
            </p:cNvPr>
            <p:cNvSpPr/>
            <p:nvPr/>
          </p:nvSpPr>
          <p:spPr>
            <a:xfrm>
              <a:off x="6973096" y="3964667"/>
              <a:ext cx="2346015" cy="2451230"/>
            </a:xfrm>
            <a:custGeom>
              <a:avLst/>
              <a:gdLst>
                <a:gd name="connsiteX0" fmla="*/ 542926 w 1085848"/>
                <a:gd name="connsiteY0" fmla="*/ 0 h 1016025"/>
                <a:gd name="connsiteX1" fmla="*/ 574289 w 1085848"/>
                <a:gd name="connsiteY1" fmla="*/ 21249 h 1016025"/>
                <a:gd name="connsiteX2" fmla="*/ 576013 w 1085848"/>
                <a:gd name="connsiteY2" fmla="*/ 25434 h 1016025"/>
                <a:gd name="connsiteX3" fmla="*/ 588971 w 1085848"/>
                <a:gd name="connsiteY3" fmla="*/ 16462 h 1016025"/>
                <a:gd name="connsiteX4" fmla="*/ 630422 w 1085848"/>
                <a:gd name="connsiteY4" fmla="*/ 9719 h 1016025"/>
                <a:gd name="connsiteX5" fmla="*/ 620045 w 1085848"/>
                <a:gd name="connsiteY5" fmla="*/ 89035 h 1016025"/>
                <a:gd name="connsiteX6" fmla="*/ 598035 w 1085848"/>
                <a:gd name="connsiteY6" fmla="*/ 112194 h 1016025"/>
                <a:gd name="connsiteX7" fmla="*/ 587183 w 1085848"/>
                <a:gd name="connsiteY7" fmla="*/ 119709 h 1016025"/>
                <a:gd name="connsiteX8" fmla="*/ 589918 w 1085848"/>
                <a:gd name="connsiteY8" fmla="*/ 123312 h 1016025"/>
                <a:gd name="connsiteX9" fmla="*/ 593438 w 1085848"/>
                <a:gd name="connsiteY9" fmla="*/ 123968 h 1016025"/>
                <a:gd name="connsiteX10" fmla="*/ 614361 w 1085848"/>
                <a:gd name="connsiteY10" fmla="*/ 146699 h 1016025"/>
                <a:gd name="connsiteX11" fmla="*/ 611878 w 1085848"/>
                <a:gd name="connsiteY11" fmla="*/ 152233 h 1016025"/>
                <a:gd name="connsiteX12" fmla="*/ 622484 w 1085848"/>
                <a:gd name="connsiteY12" fmla="*/ 166201 h 1016025"/>
                <a:gd name="connsiteX13" fmla="*/ 926830 w 1085848"/>
                <a:gd name="connsiteY13" fmla="*/ 436484 h 1016025"/>
                <a:gd name="connsiteX14" fmla="*/ 926830 w 1085848"/>
                <a:gd name="connsiteY14" fmla="*/ 951632 h 1016025"/>
                <a:gd name="connsiteX15" fmla="*/ 159018 w 1085848"/>
                <a:gd name="connsiteY15" fmla="*/ 951632 h 1016025"/>
                <a:gd name="connsiteX16" fmla="*/ 159018 w 1085848"/>
                <a:gd name="connsiteY16" fmla="*/ 436484 h 1016025"/>
                <a:gd name="connsiteX17" fmla="*/ 463364 w 1085848"/>
                <a:gd name="connsiteY17" fmla="*/ 166201 h 1016025"/>
                <a:gd name="connsiteX18" fmla="*/ 473970 w 1085848"/>
                <a:gd name="connsiteY18" fmla="*/ 152233 h 1016025"/>
                <a:gd name="connsiteX19" fmla="*/ 471487 w 1085848"/>
                <a:gd name="connsiteY19" fmla="*/ 146699 h 1016025"/>
                <a:gd name="connsiteX20" fmla="*/ 492411 w 1085848"/>
                <a:gd name="connsiteY20" fmla="*/ 123968 h 1016025"/>
                <a:gd name="connsiteX21" fmla="*/ 495930 w 1085848"/>
                <a:gd name="connsiteY21" fmla="*/ 123312 h 1016025"/>
                <a:gd name="connsiteX22" fmla="*/ 498666 w 1085848"/>
                <a:gd name="connsiteY22" fmla="*/ 119709 h 1016025"/>
                <a:gd name="connsiteX23" fmla="*/ 487813 w 1085848"/>
                <a:gd name="connsiteY23" fmla="*/ 112195 h 1016025"/>
                <a:gd name="connsiteX24" fmla="*/ 465803 w 1085848"/>
                <a:gd name="connsiteY24" fmla="*/ 89035 h 1016025"/>
                <a:gd name="connsiteX25" fmla="*/ 455426 w 1085848"/>
                <a:gd name="connsiteY25" fmla="*/ 9719 h 1016025"/>
                <a:gd name="connsiteX26" fmla="*/ 496878 w 1085848"/>
                <a:gd name="connsiteY26" fmla="*/ 16462 h 1016025"/>
                <a:gd name="connsiteX27" fmla="*/ 509837 w 1085848"/>
                <a:gd name="connsiteY27" fmla="*/ 25434 h 1016025"/>
                <a:gd name="connsiteX28" fmla="*/ 511561 w 1085848"/>
                <a:gd name="connsiteY28" fmla="*/ 21249 h 1016025"/>
                <a:gd name="connsiteX29" fmla="*/ 542926 w 1085848"/>
                <a:gd name="connsiteY29" fmla="*/ 0 h 10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5848" h="1016025">
                  <a:moveTo>
                    <a:pt x="542926" y="0"/>
                  </a:moveTo>
                  <a:cubicBezTo>
                    <a:pt x="555173" y="0"/>
                    <a:pt x="566261" y="8120"/>
                    <a:pt x="574289" y="21249"/>
                  </a:cubicBezTo>
                  <a:lnTo>
                    <a:pt x="576013" y="25434"/>
                  </a:lnTo>
                  <a:lnTo>
                    <a:pt x="588971" y="16462"/>
                  </a:lnTo>
                  <a:cubicBezTo>
                    <a:pt x="604752" y="8076"/>
                    <a:pt x="619815" y="5165"/>
                    <a:pt x="630422" y="9719"/>
                  </a:cubicBezTo>
                  <a:cubicBezTo>
                    <a:pt x="651637" y="18825"/>
                    <a:pt x="646990" y="54336"/>
                    <a:pt x="620045" y="89035"/>
                  </a:cubicBezTo>
                  <a:cubicBezTo>
                    <a:pt x="613308" y="97709"/>
                    <a:pt x="605816" y="105512"/>
                    <a:pt x="598035" y="112194"/>
                  </a:cubicBezTo>
                  <a:lnTo>
                    <a:pt x="587183" y="119709"/>
                  </a:lnTo>
                  <a:lnTo>
                    <a:pt x="589918" y="123312"/>
                  </a:lnTo>
                  <a:lnTo>
                    <a:pt x="593438" y="123968"/>
                  </a:lnTo>
                  <a:cubicBezTo>
                    <a:pt x="606365" y="129785"/>
                    <a:pt x="614361" y="137822"/>
                    <a:pt x="614361" y="146699"/>
                  </a:cubicBezTo>
                  <a:lnTo>
                    <a:pt x="611878" y="152233"/>
                  </a:lnTo>
                  <a:lnTo>
                    <a:pt x="622484" y="166201"/>
                  </a:lnTo>
                  <a:cubicBezTo>
                    <a:pt x="707516" y="267310"/>
                    <a:pt x="808965" y="357404"/>
                    <a:pt x="926830" y="436484"/>
                  </a:cubicBezTo>
                  <a:cubicBezTo>
                    <a:pt x="1138855" y="578738"/>
                    <a:pt x="1138855" y="809378"/>
                    <a:pt x="926830" y="951632"/>
                  </a:cubicBezTo>
                  <a:cubicBezTo>
                    <a:pt x="798861" y="1037490"/>
                    <a:pt x="286987" y="1037490"/>
                    <a:pt x="159018" y="951632"/>
                  </a:cubicBezTo>
                  <a:cubicBezTo>
                    <a:pt x="-53007" y="809378"/>
                    <a:pt x="-53007" y="578738"/>
                    <a:pt x="159018" y="436484"/>
                  </a:cubicBezTo>
                  <a:cubicBezTo>
                    <a:pt x="276883" y="357404"/>
                    <a:pt x="378332" y="267310"/>
                    <a:pt x="463364" y="166201"/>
                  </a:cubicBezTo>
                  <a:lnTo>
                    <a:pt x="473970" y="152233"/>
                  </a:lnTo>
                  <a:lnTo>
                    <a:pt x="471487" y="146699"/>
                  </a:lnTo>
                  <a:cubicBezTo>
                    <a:pt x="471487" y="137822"/>
                    <a:pt x="479483" y="129785"/>
                    <a:pt x="492411" y="123968"/>
                  </a:cubicBezTo>
                  <a:lnTo>
                    <a:pt x="495930" y="123312"/>
                  </a:lnTo>
                  <a:lnTo>
                    <a:pt x="498666" y="119709"/>
                  </a:lnTo>
                  <a:lnTo>
                    <a:pt x="487813" y="112195"/>
                  </a:lnTo>
                  <a:cubicBezTo>
                    <a:pt x="480033" y="105512"/>
                    <a:pt x="472540" y="97710"/>
                    <a:pt x="465803" y="89035"/>
                  </a:cubicBezTo>
                  <a:cubicBezTo>
                    <a:pt x="438858" y="54336"/>
                    <a:pt x="434211" y="18826"/>
                    <a:pt x="455426" y="9719"/>
                  </a:cubicBezTo>
                  <a:cubicBezTo>
                    <a:pt x="466033" y="5166"/>
                    <a:pt x="481098" y="8076"/>
                    <a:pt x="496878" y="16462"/>
                  </a:cubicBezTo>
                  <a:lnTo>
                    <a:pt x="509837" y="25434"/>
                  </a:lnTo>
                  <a:lnTo>
                    <a:pt x="511561" y="21249"/>
                  </a:lnTo>
                  <a:cubicBezTo>
                    <a:pt x="519589" y="8120"/>
                    <a:pt x="530677" y="0"/>
                    <a:pt x="5429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63E8ECC9-AEA8-4E3D-8F39-7E2EE7BA239C}"/>
                </a:ext>
              </a:extLst>
            </p:cNvPr>
            <p:cNvSpPr/>
            <p:nvPr/>
          </p:nvSpPr>
          <p:spPr bwMode="auto">
            <a:xfrm>
              <a:off x="7973419" y="4241271"/>
              <a:ext cx="342853" cy="134720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C8C0295F-8E91-4AA9-898C-07D0845B611C}"/>
                </a:ext>
              </a:extLst>
            </p:cNvPr>
            <p:cNvSpPr/>
            <p:nvPr/>
          </p:nvSpPr>
          <p:spPr>
            <a:xfrm>
              <a:off x="7555464" y="5016905"/>
              <a:ext cx="429116" cy="42911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2866EE3B-7276-4A1A-B8CF-CBBF62E2F709}"/>
                </a:ext>
              </a:extLst>
            </p:cNvPr>
            <p:cNvSpPr/>
            <p:nvPr/>
          </p:nvSpPr>
          <p:spPr>
            <a:xfrm>
              <a:off x="7663050" y="5250314"/>
              <a:ext cx="73087" cy="79655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19DD1223-3DE8-4FAB-8707-760F53463C04}"/>
                </a:ext>
              </a:extLst>
            </p:cNvPr>
            <p:cNvSpPr/>
            <p:nvPr/>
          </p:nvSpPr>
          <p:spPr>
            <a:xfrm>
              <a:off x="8352935" y="5016905"/>
              <a:ext cx="429116" cy="42911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1DEADA8C-31FE-4CF1-A682-B72F2D20EE4A}"/>
                </a:ext>
              </a:extLst>
            </p:cNvPr>
            <p:cNvSpPr/>
            <p:nvPr/>
          </p:nvSpPr>
          <p:spPr>
            <a:xfrm>
              <a:off x="8460522" y="5250314"/>
              <a:ext cx="73087" cy="79655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66B32BF1-4AF4-4C0E-A409-295D60B705E3}"/>
                </a:ext>
              </a:extLst>
            </p:cNvPr>
            <p:cNvGrpSpPr/>
            <p:nvPr/>
          </p:nvGrpSpPr>
          <p:grpSpPr>
            <a:xfrm>
              <a:off x="7992079" y="5572664"/>
              <a:ext cx="375544" cy="501344"/>
              <a:chOff x="4228824" y="2627148"/>
              <a:chExt cx="620528" cy="292778"/>
            </a:xfrm>
          </p:grpSpPr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CB84EB87-435D-4996-A423-527D2FBD2C83}"/>
                  </a:ext>
                </a:extLst>
              </p:cNvPr>
              <p:cNvSpPr/>
              <p:nvPr/>
            </p:nvSpPr>
            <p:spPr>
              <a:xfrm>
                <a:off x="4228824" y="2627148"/>
                <a:ext cx="620528" cy="292778"/>
              </a:xfrm>
              <a:prstGeom prst="roundRect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D2CFAB9F-C26F-4537-B4BF-D924F084F263}"/>
                  </a:ext>
                </a:extLst>
              </p:cNvPr>
              <p:cNvSpPr/>
              <p:nvPr/>
            </p:nvSpPr>
            <p:spPr>
              <a:xfrm>
                <a:off x="4228824" y="2709411"/>
                <a:ext cx="620528" cy="134220"/>
              </a:xfrm>
              <a:prstGeom prst="roundRect">
                <a:avLst>
                  <a:gd name="adj" fmla="val 0"/>
                </a:avLst>
              </a:prstGeom>
              <a:solidFill>
                <a:srgbClr val="FF6699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5ADA0AD9-C042-4C51-80E0-BE7B95FE8D29}"/>
                </a:ext>
              </a:extLst>
            </p:cNvPr>
            <p:cNvSpPr/>
            <p:nvPr/>
          </p:nvSpPr>
          <p:spPr>
            <a:xfrm>
              <a:off x="6973451" y="5446020"/>
              <a:ext cx="752271" cy="750401"/>
            </a:xfrm>
            <a:custGeom>
              <a:avLst/>
              <a:gdLst>
                <a:gd name="connsiteX0" fmla="*/ 417278 w 752271"/>
                <a:gd name="connsiteY0" fmla="*/ 0 h 750401"/>
                <a:gd name="connsiteX1" fmla="*/ 404243 w 752271"/>
                <a:gd name="connsiteY1" fmla="*/ 236470 h 750401"/>
                <a:gd name="connsiteX2" fmla="*/ 575527 w 752271"/>
                <a:gd name="connsiteY2" fmla="*/ 129840 h 750401"/>
                <a:gd name="connsiteX3" fmla="*/ 495492 w 752271"/>
                <a:gd name="connsiteY3" fmla="*/ 267375 h 750401"/>
                <a:gd name="connsiteX4" fmla="*/ 752271 w 752271"/>
                <a:gd name="connsiteY4" fmla="*/ 272000 h 750401"/>
                <a:gd name="connsiteX5" fmla="*/ 525253 w 752271"/>
                <a:gd name="connsiteY5" fmla="*/ 384852 h 750401"/>
                <a:gd name="connsiteX6" fmla="*/ 588464 w 752271"/>
                <a:gd name="connsiteY6" fmla="*/ 462134 h 750401"/>
                <a:gd name="connsiteX7" fmla="*/ 495492 w 752271"/>
                <a:gd name="connsiteY7" fmla="*/ 503886 h 750401"/>
                <a:gd name="connsiteX8" fmla="*/ 618323 w 752271"/>
                <a:gd name="connsiteY8" fmla="*/ 639865 h 750401"/>
                <a:gd name="connsiteX9" fmla="*/ 409900 w 752271"/>
                <a:gd name="connsiteY9" fmla="*/ 587389 h 750401"/>
                <a:gd name="connsiteX10" fmla="*/ 424755 w 752271"/>
                <a:gd name="connsiteY10" fmla="*/ 711007 h 750401"/>
                <a:gd name="connsiteX11" fmla="*/ 288889 w 752271"/>
                <a:gd name="connsiteY11" fmla="*/ 652268 h 750401"/>
                <a:gd name="connsiteX12" fmla="*/ 265846 w 752271"/>
                <a:gd name="connsiteY12" fmla="*/ 750401 h 750401"/>
                <a:gd name="connsiteX13" fmla="*/ 262686 w 752271"/>
                <a:gd name="connsiteY13" fmla="*/ 747781 h 750401"/>
                <a:gd name="connsiteX14" fmla="*/ 5012 w 752271"/>
                <a:gd name="connsiteY14" fmla="*/ 277347 h 750401"/>
                <a:gd name="connsiteX15" fmla="*/ 0 w 752271"/>
                <a:gd name="connsiteY15" fmla="*/ 198710 h 750401"/>
                <a:gd name="connsiteX16" fmla="*/ 110325 w 752271"/>
                <a:gd name="connsiteY16" fmla="*/ 261235 h 750401"/>
                <a:gd name="connsiteX17" fmla="*/ 167977 w 752271"/>
                <a:gd name="connsiteY17" fmla="*/ 77241 h 750401"/>
                <a:gd name="connsiteX18" fmla="*/ 253570 w 752271"/>
                <a:gd name="connsiteY18" fmla="*/ 177731 h 750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52271" h="750401">
                  <a:moveTo>
                    <a:pt x="417278" y="0"/>
                  </a:moveTo>
                  <a:cubicBezTo>
                    <a:pt x="412949" y="78837"/>
                    <a:pt x="408571" y="157633"/>
                    <a:pt x="404243" y="236470"/>
                  </a:cubicBezTo>
                  <a:lnTo>
                    <a:pt x="575527" y="129840"/>
                  </a:lnTo>
                  <a:lnTo>
                    <a:pt x="495492" y="267375"/>
                  </a:lnTo>
                  <a:lnTo>
                    <a:pt x="752271" y="272000"/>
                  </a:lnTo>
                  <a:lnTo>
                    <a:pt x="525253" y="384852"/>
                  </a:lnTo>
                  <a:lnTo>
                    <a:pt x="588464" y="462134"/>
                  </a:lnTo>
                  <a:lnTo>
                    <a:pt x="495492" y="503886"/>
                  </a:lnTo>
                  <a:lnTo>
                    <a:pt x="618323" y="639865"/>
                  </a:lnTo>
                  <a:lnTo>
                    <a:pt x="409900" y="587389"/>
                  </a:lnTo>
                  <a:cubicBezTo>
                    <a:pt x="414868" y="628608"/>
                    <a:pt x="419787" y="669787"/>
                    <a:pt x="424755" y="711007"/>
                  </a:cubicBezTo>
                  <a:lnTo>
                    <a:pt x="288889" y="652268"/>
                  </a:lnTo>
                  <a:lnTo>
                    <a:pt x="265846" y="750401"/>
                  </a:lnTo>
                  <a:lnTo>
                    <a:pt x="262686" y="747781"/>
                  </a:lnTo>
                  <a:cubicBezTo>
                    <a:pt x="112376" y="609712"/>
                    <a:pt x="26485" y="445404"/>
                    <a:pt x="5012" y="277347"/>
                  </a:cubicBezTo>
                  <a:lnTo>
                    <a:pt x="0" y="198710"/>
                  </a:lnTo>
                  <a:lnTo>
                    <a:pt x="110325" y="261235"/>
                  </a:lnTo>
                  <a:lnTo>
                    <a:pt x="167977" y="77241"/>
                  </a:lnTo>
                  <a:lnTo>
                    <a:pt x="253570" y="177731"/>
                  </a:ln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3308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30512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pptxj05_ごみ袋キャラクターのイラスト</dc:title>
  <dc:subject>pptxj05_ごみ袋キャラクターのイラスト</dc:subject>
  <dc:creator>でじけろお</dc:creator>
  <cp:revision>1</cp:revision>
  <dcterms:created xsi:type="dcterms:W3CDTF">2018-05-20T00:31:01Z</dcterms:created>
  <dcterms:modified xsi:type="dcterms:W3CDTF">2022-04-03T02:10:32Z</dcterms:modified>
  <cp:version>1</cp:version>
</cp:coreProperties>
</file>